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media/image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66" r:id="rId3"/>
    <p:sldId id="267" r:id="rId4"/>
    <p:sldId id="268" r:id="rId5"/>
    <p:sldId id="269" r:id="rId6"/>
    <p:sldId id="270" r:id="rId7"/>
    <p:sldId id="271" r:id="rId8"/>
    <p:sldId id="274" r:id="rId9"/>
    <p:sldId id="273" r:id="rId10"/>
    <p:sldId id="276" r:id="rId11"/>
  </p:sldIdLst>
  <p:sldSz cx="12192000" cy="6858000"/>
  <p:notesSz cx="6858000" cy="9144000"/>
  <p:embeddedFontLst>
    <p:embeddedFont>
      <p:font typeface="汉仪雅酷黑 45W" panose="020B0404020202020204" pitchFamily="34" charset="-122"/>
      <p:regular r:id="rId16"/>
    </p:embeddedFont>
    <p:embeddedFont>
      <p:font typeface="黑体" panose="02010609060101010101" charset="-122"/>
      <p:regular r:id="rId17"/>
    </p:embeddedFont>
    <p:embeddedFont>
      <p:font typeface="汉仪雅酷黑 75W" panose="020B0804020202020204" charset="-122"/>
      <p:bold r:id="rId18"/>
    </p:embeddedFont>
    <p:embeddedFont>
      <p:font typeface="等线" panose="02010600030101010101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0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33" d="100"/>
          <a:sy n="33" d="100"/>
        </p:scale>
        <p:origin x="3456" y="1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2D508F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771d699b-93cf-46c0-893c-70ec1b71f4e0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2.sv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79900-F106-441D-882D-BA9273EB031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5E3B7-3819-4A7C-B3FC-8B39F1B985A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项目汇报展示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0" y="3011604"/>
            <a:ext cx="12192000" cy="1226794"/>
            <a:chOff x="0" y="2815603"/>
            <a:chExt cx="12192000" cy="1226794"/>
          </a:xfrm>
        </p:grpSpPr>
        <p:sp>
          <p:nvSpPr>
            <p:cNvPr id="3" name="矩形 2"/>
            <p:cNvSpPr/>
            <p:nvPr/>
          </p:nvSpPr>
          <p:spPr>
            <a:xfrm>
              <a:off x="0" y="3308098"/>
              <a:ext cx="12192000" cy="27337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" name="箭头: V 形 1"/>
            <p:cNvSpPr/>
            <p:nvPr/>
          </p:nvSpPr>
          <p:spPr>
            <a:xfrm>
              <a:off x="1545995" y="3147374"/>
              <a:ext cx="563252" cy="563252"/>
            </a:xfrm>
            <a:prstGeom prst="chevron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箭头: V 形 17"/>
            <p:cNvSpPr/>
            <p:nvPr/>
          </p:nvSpPr>
          <p:spPr>
            <a:xfrm>
              <a:off x="10082753" y="3147374"/>
              <a:ext cx="563252" cy="563252"/>
            </a:xfrm>
            <a:prstGeom prst="chevron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箭头: V 形 19"/>
            <p:cNvSpPr/>
            <p:nvPr/>
          </p:nvSpPr>
          <p:spPr>
            <a:xfrm>
              <a:off x="7935820" y="2983976"/>
              <a:ext cx="890047" cy="890047"/>
            </a:xfrm>
            <a:prstGeom prst="chevr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箭头: V 形 20"/>
            <p:cNvSpPr/>
            <p:nvPr/>
          </p:nvSpPr>
          <p:spPr>
            <a:xfrm>
              <a:off x="3335670" y="2983976"/>
              <a:ext cx="890047" cy="890047"/>
            </a:xfrm>
            <a:prstGeom prst="chevr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箭头: V 形 21"/>
            <p:cNvSpPr/>
            <p:nvPr/>
          </p:nvSpPr>
          <p:spPr>
            <a:xfrm>
              <a:off x="5452141" y="2815603"/>
              <a:ext cx="1226794" cy="1226794"/>
            </a:xfrm>
            <a:prstGeom prst="chevron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7878" y="3444787"/>
              <a:ext cx="11983017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4874605" y="4619103"/>
            <a:ext cx="2381866" cy="1651280"/>
            <a:chOff x="1577942" y="4049732"/>
            <a:chExt cx="2381866" cy="1904171"/>
          </a:xfrm>
        </p:grpSpPr>
        <p:sp>
          <p:nvSpPr>
            <p:cNvPr id="30" name="矩形 29"/>
            <p:cNvSpPr/>
            <p:nvPr>
              <p:custDataLst>
                <p:tags r:id="rId3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702659" y="4399566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577942" y="4615010"/>
              <a:ext cx="2381866" cy="13388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23670" y="4619103"/>
            <a:ext cx="2381866" cy="1651280"/>
            <a:chOff x="1577942" y="4049732"/>
            <a:chExt cx="2381866" cy="1904171"/>
          </a:xfrm>
        </p:grpSpPr>
        <p:sp>
          <p:nvSpPr>
            <p:cNvPr id="45" name="矩形 44"/>
            <p:cNvSpPr/>
            <p:nvPr>
              <p:custDataLst>
                <p:tags r:id="rId4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702659" y="4399566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577942" y="4615010"/>
              <a:ext cx="2381866" cy="13388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173446" y="4619103"/>
            <a:ext cx="2381866" cy="1651280"/>
            <a:chOff x="1577942" y="4049732"/>
            <a:chExt cx="2381866" cy="1904171"/>
          </a:xfrm>
        </p:grpSpPr>
        <p:sp>
          <p:nvSpPr>
            <p:cNvPr id="49" name="矩形 48"/>
            <p:cNvSpPr/>
            <p:nvPr>
              <p:custDataLst>
                <p:tags r:id="rId5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702659" y="4399566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577942" y="4615010"/>
              <a:ext cx="2381866" cy="13388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2492739" y="1182631"/>
            <a:ext cx="2381866" cy="1651280"/>
            <a:chOff x="1577942" y="4049732"/>
            <a:chExt cx="2381866" cy="1904171"/>
          </a:xfrm>
        </p:grpSpPr>
        <p:sp>
          <p:nvSpPr>
            <p:cNvPr id="53" name="矩形 52"/>
            <p:cNvSpPr/>
            <p:nvPr>
              <p:custDataLst>
                <p:tags r:id="rId6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702659" y="4399566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577942" y="4615010"/>
              <a:ext cx="2381866" cy="13388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7131754" y="1182631"/>
            <a:ext cx="2381866" cy="1651280"/>
            <a:chOff x="1577942" y="4049732"/>
            <a:chExt cx="2381866" cy="1904171"/>
          </a:xfrm>
        </p:grpSpPr>
        <p:sp>
          <p:nvSpPr>
            <p:cNvPr id="57" name="矩形 56"/>
            <p:cNvSpPr/>
            <p:nvPr>
              <p:custDataLst>
                <p:tags r:id="rId7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702659" y="4399566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1577942" y="4615010"/>
              <a:ext cx="2381866" cy="13388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cxnSp>
        <p:nvCxnSpPr>
          <p:cNvPr id="23" name="直接连接符 22"/>
          <p:cNvCxnSpPr/>
          <p:nvPr/>
        </p:nvCxnSpPr>
        <p:spPr>
          <a:xfrm>
            <a:off x="3846136" y="5095962"/>
            <a:ext cx="0" cy="13291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8361576" y="5095962"/>
            <a:ext cx="0" cy="13291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>
            <a:off x="5916891" y="1672835"/>
            <a:ext cx="0" cy="10805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图形 156"/>
          <p:cNvGrpSpPr/>
          <p:nvPr/>
        </p:nvGrpSpPr>
        <p:grpSpPr>
          <a:xfrm>
            <a:off x="7196193" y="4674073"/>
            <a:ext cx="351764" cy="496805"/>
            <a:chOff x="4737497" y="1518591"/>
            <a:chExt cx="2691442" cy="3801191"/>
          </a:xfrm>
        </p:grpSpPr>
        <p:sp>
          <p:nvSpPr>
            <p:cNvPr id="64" name="任意多边形: 形状 63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noFill/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rgbClr val="0573E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>
                <a:solidFill>
                  <a:srgbClr val="2D508F"/>
                </a:solidFill>
                <a:cs typeface="+mn-ea"/>
                <a:sym typeface="+mn-lt"/>
              </a:rPr>
              <a:t>项目汇报展示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7" name="矩形: 圆角 16"/>
          <p:cNvSpPr/>
          <p:nvPr/>
        </p:nvSpPr>
        <p:spPr>
          <a:xfrm>
            <a:off x="1204704" y="1222874"/>
            <a:ext cx="4891296" cy="5249233"/>
          </a:xfrm>
          <a:prstGeom prst="roundRect">
            <a:avLst>
              <a:gd name="adj" fmla="val 0"/>
            </a:avLst>
          </a:prstGeom>
          <a:solidFill>
            <a:schemeClr val="bg1">
              <a:alpha val="30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graphicFrame>
        <p:nvGraphicFramePr>
          <p:cNvPr id="18" name="图表 17"/>
          <p:cNvGraphicFramePr/>
          <p:nvPr/>
        </p:nvGraphicFramePr>
        <p:xfrm>
          <a:off x="1493031" y="1708463"/>
          <a:ext cx="4274532" cy="4413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20" name="组合 19"/>
          <p:cNvGrpSpPr/>
          <p:nvPr/>
        </p:nvGrpSpPr>
        <p:grpSpPr>
          <a:xfrm>
            <a:off x="6096000" y="1346210"/>
            <a:ext cx="426509" cy="355174"/>
            <a:chOff x="1404936" y="295275"/>
            <a:chExt cx="533401" cy="533400"/>
          </a:xfrm>
          <a:solidFill>
            <a:srgbClr val="2D508F"/>
          </a:solidFill>
        </p:grpSpPr>
        <p:sp>
          <p:nvSpPr>
            <p:cNvPr id="21" name="流程图: 延期 20"/>
            <p:cNvSpPr/>
            <p:nvPr/>
          </p:nvSpPr>
          <p:spPr>
            <a:xfrm>
              <a:off x="1404937" y="295275"/>
              <a:ext cx="533400" cy="5334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1404936" y="295275"/>
              <a:ext cx="109538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096000" y="2601997"/>
            <a:ext cx="426509" cy="355174"/>
            <a:chOff x="1404936" y="295275"/>
            <a:chExt cx="533401" cy="533400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28" name="流程图: 延期 27"/>
            <p:cNvSpPr/>
            <p:nvPr/>
          </p:nvSpPr>
          <p:spPr>
            <a:xfrm>
              <a:off x="1404937" y="295275"/>
              <a:ext cx="533400" cy="5334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1404936" y="295275"/>
              <a:ext cx="109538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096000" y="3972247"/>
            <a:ext cx="426509" cy="355174"/>
            <a:chOff x="1404936" y="295275"/>
            <a:chExt cx="533401" cy="533400"/>
          </a:xfrm>
          <a:solidFill>
            <a:schemeClr val="bg1">
              <a:lumMod val="50000"/>
            </a:schemeClr>
          </a:solidFill>
        </p:grpSpPr>
        <p:sp>
          <p:nvSpPr>
            <p:cNvPr id="35" name="流程图: 延期 34"/>
            <p:cNvSpPr/>
            <p:nvPr/>
          </p:nvSpPr>
          <p:spPr>
            <a:xfrm>
              <a:off x="1404937" y="295275"/>
              <a:ext cx="533400" cy="5334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1404936" y="295275"/>
              <a:ext cx="109538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6096000" y="5269349"/>
            <a:ext cx="426509" cy="355174"/>
            <a:chOff x="1404936" y="295275"/>
            <a:chExt cx="533401" cy="533400"/>
          </a:xfrm>
          <a:solidFill>
            <a:srgbClr val="FFC000"/>
          </a:solidFill>
        </p:grpSpPr>
        <p:sp>
          <p:nvSpPr>
            <p:cNvPr id="44" name="流程图: 延期 43"/>
            <p:cNvSpPr/>
            <p:nvPr/>
          </p:nvSpPr>
          <p:spPr>
            <a:xfrm>
              <a:off x="1404937" y="295275"/>
              <a:ext cx="533400" cy="533400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1404936" y="295275"/>
              <a:ext cx="109538" cy="533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612236" y="1286475"/>
            <a:ext cx="4413982" cy="1110314"/>
            <a:chOff x="359754" y="4041559"/>
            <a:chExt cx="4413982" cy="1110314"/>
          </a:xfrm>
        </p:grpSpPr>
        <p:sp>
          <p:nvSpPr>
            <p:cNvPr id="59" name="矩形 58"/>
            <p:cNvSpPr/>
            <p:nvPr>
              <p:custDataLst>
                <p:tags r:id="rId4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743115" y="4178853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359754" y="4354411"/>
              <a:ext cx="4413982" cy="7974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6612236" y="2550420"/>
            <a:ext cx="4413982" cy="1110314"/>
            <a:chOff x="359754" y="4041559"/>
            <a:chExt cx="4413982" cy="1110314"/>
          </a:xfrm>
        </p:grpSpPr>
        <p:sp>
          <p:nvSpPr>
            <p:cNvPr id="63" name="矩形 62"/>
            <p:cNvSpPr/>
            <p:nvPr>
              <p:custDataLst>
                <p:tags r:id="rId5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743115" y="4178853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359754" y="4354411"/>
              <a:ext cx="4413982" cy="7974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6612236" y="3941725"/>
            <a:ext cx="4413982" cy="1110314"/>
            <a:chOff x="359754" y="4041559"/>
            <a:chExt cx="4413982" cy="1110314"/>
          </a:xfrm>
        </p:grpSpPr>
        <p:sp>
          <p:nvSpPr>
            <p:cNvPr id="67" name="矩形 66"/>
            <p:cNvSpPr/>
            <p:nvPr>
              <p:custDataLst>
                <p:tags r:id="rId6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1743115" y="4178853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59754" y="4354411"/>
              <a:ext cx="4413982" cy="7974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612236" y="5269349"/>
            <a:ext cx="4413982" cy="1110314"/>
            <a:chOff x="359754" y="4041559"/>
            <a:chExt cx="4413982" cy="1110314"/>
          </a:xfrm>
        </p:grpSpPr>
        <p:sp>
          <p:nvSpPr>
            <p:cNvPr id="71" name="矩形 70"/>
            <p:cNvSpPr/>
            <p:nvPr>
              <p:custDataLst>
                <p:tags r:id="rId7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1743115" y="4178853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59754" y="4354411"/>
              <a:ext cx="4413982" cy="7974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>
                <a:solidFill>
                  <a:srgbClr val="2D508F"/>
                </a:solidFill>
                <a:cs typeface="+mn-ea"/>
                <a:sym typeface="+mn-lt"/>
              </a:rPr>
              <a:t>项目汇报展示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0" y="1581860"/>
            <a:ext cx="12192000" cy="2820463"/>
            <a:chOff x="0" y="1581860"/>
            <a:chExt cx="12192000" cy="2820463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0" y="2196446"/>
              <a:ext cx="12192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291472" y="2088042"/>
              <a:ext cx="216808" cy="21680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3639534" y="2088042"/>
              <a:ext cx="216808" cy="21680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5987596" y="2088042"/>
              <a:ext cx="216808" cy="21680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8335658" y="2088042"/>
              <a:ext cx="216808" cy="21680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10683720" y="2088042"/>
              <a:ext cx="216808" cy="21680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93412" y="1581860"/>
              <a:ext cx="1212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accent5">
                      <a:lumMod val="75000"/>
                    </a:schemeClr>
                  </a:solidFill>
                </a:rPr>
                <a:t>20XX</a:t>
              </a:r>
              <a:endParaRPr lang="zh-CN" altLang="en-US" sz="1600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141474" y="1581860"/>
              <a:ext cx="1212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accent5">
                      <a:lumMod val="75000"/>
                    </a:schemeClr>
                  </a:solidFill>
                </a:rPr>
                <a:t>20XX</a:t>
              </a:r>
              <a:endParaRPr lang="zh-CN" altLang="en-US" sz="1600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489536" y="1581860"/>
              <a:ext cx="1212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accent5">
                      <a:lumMod val="75000"/>
                    </a:schemeClr>
                  </a:solidFill>
                </a:rPr>
                <a:t>20XX</a:t>
              </a:r>
              <a:endParaRPr lang="zh-CN" altLang="en-US" sz="1600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837598" y="1581860"/>
              <a:ext cx="1212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accent5">
                      <a:lumMod val="75000"/>
                    </a:schemeClr>
                  </a:solidFill>
                </a:rPr>
                <a:t>20XX</a:t>
              </a:r>
              <a:endParaRPr lang="zh-CN" altLang="en-US" sz="1600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0185660" y="1581860"/>
              <a:ext cx="1212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accent5">
                      <a:lumMod val="75000"/>
                    </a:schemeClr>
                  </a:solidFill>
                </a:rPr>
                <a:t>20XX</a:t>
              </a:r>
              <a:endParaRPr lang="zh-CN" altLang="en-US" sz="1600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481513" y="2555599"/>
              <a:ext cx="1836726" cy="18467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2829575" y="2555599"/>
              <a:ext cx="1836726" cy="18467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177637" y="2555599"/>
              <a:ext cx="1836726" cy="18467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525699" y="2555599"/>
              <a:ext cx="1836726" cy="18467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9873761" y="2555599"/>
              <a:ext cx="1836726" cy="18467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1042442" y="4845377"/>
            <a:ext cx="10107116" cy="142368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2928061" y="5002396"/>
            <a:ext cx="6274953" cy="1109644"/>
            <a:chOff x="-368602" y="4049732"/>
            <a:chExt cx="6274953" cy="1279584"/>
          </a:xfrm>
        </p:grpSpPr>
        <p:sp>
          <p:nvSpPr>
            <p:cNvPr id="37" name="矩形 36"/>
            <p:cNvSpPr/>
            <p:nvPr>
              <p:custDataLst>
                <p:tags r:id="rId3"/>
              </p:custDataLst>
            </p:nvPr>
          </p:nvSpPr>
          <p:spPr>
            <a:xfrm>
              <a:off x="1633813" y="4049732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702659" y="4399566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ctr"/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-368602" y="4663781"/>
              <a:ext cx="6274953" cy="6655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357168"/>
            <a:ext cx="12192000" cy="450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: 圆角 154"/>
          <p:cNvSpPr/>
          <p:nvPr/>
        </p:nvSpPr>
        <p:spPr>
          <a:xfrm>
            <a:off x="6121799" y="4102747"/>
            <a:ext cx="4704752" cy="1253765"/>
          </a:xfrm>
          <a:prstGeom prst="roundRect">
            <a:avLst>
              <a:gd name="adj" fmla="val 11404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4919821" y="680041"/>
            <a:ext cx="2352353" cy="497128"/>
            <a:chOff x="9271922" y="328372"/>
            <a:chExt cx="2352353" cy="497128"/>
          </a:xfrm>
        </p:grpSpPr>
        <p:grpSp>
          <p:nvGrpSpPr>
            <p:cNvPr id="6" name="组合 5"/>
            <p:cNvGrpSpPr/>
            <p:nvPr/>
          </p:nvGrpSpPr>
          <p:grpSpPr>
            <a:xfrm>
              <a:off x="9271922" y="328372"/>
              <a:ext cx="2352353" cy="497128"/>
              <a:chOff x="9753600" y="368300"/>
              <a:chExt cx="1502375" cy="317500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9753600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0346038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10938475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7" name="任意多边形: 形状 6"/>
            <p:cNvSpPr/>
            <p:nvPr/>
          </p:nvSpPr>
          <p:spPr>
            <a:xfrm>
              <a:off x="9364766" y="430942"/>
              <a:ext cx="297524" cy="297484"/>
            </a:xfrm>
            <a:custGeom>
              <a:avLst/>
              <a:gdLst>
                <a:gd name="connsiteX0" fmla="*/ 1 w 2072432"/>
                <a:gd name="connsiteY0" fmla="*/ 1035792 h 2072153"/>
                <a:gd name="connsiteX1" fmla="*/ 1040914 w 2072432"/>
                <a:gd name="connsiteY1" fmla="*/ 15 h 2072153"/>
                <a:gd name="connsiteX2" fmla="*/ 2072432 w 2072432"/>
                <a:gd name="connsiteY2" fmla="*/ 1037483 h 2072153"/>
                <a:gd name="connsiteX3" fmla="*/ 1042292 w 2072432"/>
                <a:gd name="connsiteY3" fmla="*/ 2072133 h 2072153"/>
                <a:gd name="connsiteX4" fmla="*/ 1 w 2072432"/>
                <a:gd name="connsiteY4" fmla="*/ 1035792 h 2072153"/>
                <a:gd name="connsiteX5" fmla="*/ 1303585 w 2072432"/>
                <a:gd name="connsiteY5" fmla="*/ 1981132 h 2072153"/>
                <a:gd name="connsiteX6" fmla="*/ 1337217 w 2072432"/>
                <a:gd name="connsiteY6" fmla="*/ 1974806 h 2072153"/>
                <a:gd name="connsiteX7" fmla="*/ 1874396 w 2072432"/>
                <a:gd name="connsiteY7" fmla="*/ 1554620 h 2072153"/>
                <a:gd name="connsiteX8" fmla="*/ 1881974 w 2072432"/>
                <a:gd name="connsiteY8" fmla="*/ 1539088 h 2072153"/>
                <a:gd name="connsiteX9" fmla="*/ 1554982 w 2072432"/>
                <a:gd name="connsiteY9" fmla="*/ 1539088 h 2072153"/>
                <a:gd name="connsiteX10" fmla="*/ 1547655 w 2072432"/>
                <a:gd name="connsiteY10" fmla="*/ 1565330 h 2072153"/>
                <a:gd name="connsiteX11" fmla="*/ 1463730 w 2072432"/>
                <a:gd name="connsiteY11" fmla="*/ 1783346 h 2072153"/>
                <a:gd name="connsiteX12" fmla="*/ 1303585 w 2072432"/>
                <a:gd name="connsiteY12" fmla="*/ 1981633 h 2072153"/>
                <a:gd name="connsiteX13" fmla="*/ 1303898 w 2072432"/>
                <a:gd name="connsiteY13" fmla="*/ 1982447 h 2072153"/>
                <a:gd name="connsiteX14" fmla="*/ 1303585 w 2072432"/>
                <a:gd name="connsiteY14" fmla="*/ 1981132 h 2072153"/>
                <a:gd name="connsiteX15" fmla="*/ 802920 w 2072432"/>
                <a:gd name="connsiteY15" fmla="*/ 79493 h 2072153"/>
                <a:gd name="connsiteX16" fmla="*/ 782815 w 2072432"/>
                <a:gd name="connsiteY16" fmla="*/ 83063 h 2072153"/>
                <a:gd name="connsiteX17" fmla="*/ 195157 w 2072432"/>
                <a:gd name="connsiteY17" fmla="*/ 522351 h 2072153"/>
                <a:gd name="connsiteX18" fmla="*/ 190397 w 2072432"/>
                <a:gd name="connsiteY18" fmla="*/ 533812 h 2072153"/>
                <a:gd name="connsiteX19" fmla="*/ 541251 w 2072432"/>
                <a:gd name="connsiteY19" fmla="*/ 533812 h 2072153"/>
                <a:gd name="connsiteX20" fmla="*/ 547138 w 2072432"/>
                <a:gd name="connsiteY20" fmla="*/ 513645 h 2072153"/>
                <a:gd name="connsiteX21" fmla="*/ 610645 w 2072432"/>
                <a:gd name="connsiteY21" fmla="*/ 333834 h 2072153"/>
                <a:gd name="connsiteX22" fmla="*/ 796844 w 2072432"/>
                <a:gd name="connsiteY22" fmla="*/ 86946 h 2072153"/>
                <a:gd name="connsiteX23" fmla="*/ 802606 w 2072432"/>
                <a:gd name="connsiteY23" fmla="*/ 79180 h 2072153"/>
                <a:gd name="connsiteX24" fmla="*/ 805174 w 2072432"/>
                <a:gd name="connsiteY24" fmla="*/ 77489 h 2072153"/>
                <a:gd name="connsiteX25" fmla="*/ 802920 w 2072432"/>
                <a:gd name="connsiteY25" fmla="*/ 79493 h 2072153"/>
                <a:gd name="connsiteX26" fmla="*/ 1022939 w 2072432"/>
                <a:gd name="connsiteY26" fmla="*/ 586233 h 2072153"/>
                <a:gd name="connsiteX27" fmla="*/ 582336 w 2072432"/>
                <a:gd name="connsiteY27" fmla="*/ 586233 h 2072153"/>
                <a:gd name="connsiteX28" fmla="*/ 542817 w 2072432"/>
                <a:gd name="connsiteY28" fmla="*/ 1010114 h 2072153"/>
                <a:gd name="connsiteX29" fmla="*/ 1022939 w 2072432"/>
                <a:gd name="connsiteY29" fmla="*/ 1008110 h 2072153"/>
                <a:gd name="connsiteX30" fmla="*/ 1022939 w 2072432"/>
                <a:gd name="connsiteY30" fmla="*/ 586233 h 2072153"/>
                <a:gd name="connsiteX31" fmla="*/ 582775 w 2072432"/>
                <a:gd name="connsiteY31" fmla="*/ 1486604 h 2072153"/>
                <a:gd name="connsiteX32" fmla="*/ 1022250 w 2072432"/>
                <a:gd name="connsiteY32" fmla="*/ 1484725 h 2072153"/>
                <a:gd name="connsiteX33" fmla="*/ 1020622 w 2072432"/>
                <a:gd name="connsiteY33" fmla="*/ 1062911 h 2072153"/>
                <a:gd name="connsiteX34" fmla="*/ 541063 w 2072432"/>
                <a:gd name="connsiteY34" fmla="*/ 1064352 h 2072153"/>
                <a:gd name="connsiteX35" fmla="*/ 582775 w 2072432"/>
                <a:gd name="connsiteY35" fmla="*/ 1486604 h 2072153"/>
                <a:gd name="connsiteX36" fmla="*/ 1074860 w 2072432"/>
                <a:gd name="connsiteY36" fmla="*/ 1010365 h 2072153"/>
                <a:gd name="connsiteX37" fmla="*/ 1556109 w 2072432"/>
                <a:gd name="connsiteY37" fmla="*/ 1010365 h 2072153"/>
                <a:gd name="connsiteX38" fmla="*/ 1514085 w 2072432"/>
                <a:gd name="connsiteY38" fmla="*/ 586296 h 2072153"/>
                <a:gd name="connsiteX39" fmla="*/ 1074860 w 2072432"/>
                <a:gd name="connsiteY39" fmla="*/ 586296 h 2072153"/>
                <a:gd name="connsiteX40" fmla="*/ 1074860 w 2072432"/>
                <a:gd name="connsiteY40" fmla="*/ 1010365 h 2072153"/>
                <a:gd name="connsiteX41" fmla="*/ 1076300 w 2072432"/>
                <a:gd name="connsiteY41" fmla="*/ 1061972 h 2072153"/>
                <a:gd name="connsiteX42" fmla="*/ 1077177 w 2072432"/>
                <a:gd name="connsiteY42" fmla="*/ 1486541 h 2072153"/>
                <a:gd name="connsiteX43" fmla="*/ 1514711 w 2072432"/>
                <a:gd name="connsiteY43" fmla="*/ 1486541 h 2072153"/>
                <a:gd name="connsiteX44" fmla="*/ 1554982 w 2072432"/>
                <a:gd name="connsiteY44" fmla="*/ 1061972 h 2072153"/>
                <a:gd name="connsiteX45" fmla="*/ 1076300 w 2072432"/>
                <a:gd name="connsiteY45" fmla="*/ 1061972 h 2072153"/>
                <a:gd name="connsiteX46" fmla="*/ 489142 w 2072432"/>
                <a:gd name="connsiteY46" fmla="*/ 1010427 h 2072153"/>
                <a:gd name="connsiteX47" fmla="*/ 530228 w 2072432"/>
                <a:gd name="connsiteY47" fmla="*/ 586108 h 2072153"/>
                <a:gd name="connsiteX48" fmla="*/ 158894 w 2072432"/>
                <a:gd name="connsiteY48" fmla="*/ 586108 h 2072153"/>
                <a:gd name="connsiteX49" fmla="*/ 50919 w 2072432"/>
                <a:gd name="connsiteY49" fmla="*/ 1010427 h 2072153"/>
                <a:gd name="connsiteX50" fmla="*/ 489142 w 2072432"/>
                <a:gd name="connsiteY50" fmla="*/ 1010427 h 2072153"/>
                <a:gd name="connsiteX51" fmla="*/ 51859 w 2072432"/>
                <a:gd name="connsiteY51" fmla="*/ 1062285 h 2072153"/>
                <a:gd name="connsiteX52" fmla="*/ 51233 w 2072432"/>
                <a:gd name="connsiteY52" fmla="*/ 1075124 h 2072153"/>
                <a:gd name="connsiteX53" fmla="*/ 55053 w 2072432"/>
                <a:gd name="connsiteY53" fmla="*/ 1132431 h 2072153"/>
                <a:gd name="connsiteX54" fmla="*/ 152506 w 2072432"/>
                <a:gd name="connsiteY54" fmla="*/ 1473890 h 2072153"/>
                <a:gd name="connsiteX55" fmla="*/ 176180 w 2072432"/>
                <a:gd name="connsiteY55" fmla="*/ 1488295 h 2072153"/>
                <a:gd name="connsiteX56" fmla="*/ 515134 w 2072432"/>
                <a:gd name="connsiteY56" fmla="*/ 1487982 h 2072153"/>
                <a:gd name="connsiteX57" fmla="*/ 530165 w 2072432"/>
                <a:gd name="connsiteY57" fmla="*/ 1485853 h 2072153"/>
                <a:gd name="connsiteX58" fmla="*/ 488955 w 2072432"/>
                <a:gd name="connsiteY58" fmla="*/ 1062285 h 2072153"/>
                <a:gd name="connsiteX59" fmla="*/ 51859 w 2072432"/>
                <a:gd name="connsiteY59" fmla="*/ 1062285 h 2072153"/>
                <a:gd name="connsiteX60" fmla="*/ 1609032 w 2072432"/>
                <a:gd name="connsiteY60" fmla="*/ 1008861 h 2072153"/>
                <a:gd name="connsiteX61" fmla="*/ 2021639 w 2072432"/>
                <a:gd name="connsiteY61" fmla="*/ 1007922 h 2072153"/>
                <a:gd name="connsiteX62" fmla="*/ 1913540 w 2072432"/>
                <a:gd name="connsiteY62" fmla="*/ 586108 h 2072153"/>
                <a:gd name="connsiteX63" fmla="*/ 1566757 w 2072432"/>
                <a:gd name="connsiteY63" fmla="*/ 586108 h 2072153"/>
                <a:gd name="connsiteX64" fmla="*/ 1609032 w 2072432"/>
                <a:gd name="connsiteY64" fmla="*/ 1008861 h 2072153"/>
                <a:gd name="connsiteX65" fmla="*/ 2021702 w 2072432"/>
                <a:gd name="connsiteY65" fmla="*/ 1064352 h 2072153"/>
                <a:gd name="connsiteX66" fmla="*/ 1608969 w 2072432"/>
                <a:gd name="connsiteY66" fmla="*/ 1064665 h 2072153"/>
                <a:gd name="connsiteX67" fmla="*/ 1567007 w 2072432"/>
                <a:gd name="connsiteY67" fmla="*/ 1485289 h 2072153"/>
                <a:gd name="connsiteX68" fmla="*/ 1575274 w 2072432"/>
                <a:gd name="connsiteY68" fmla="*/ 1487731 h 2072153"/>
                <a:gd name="connsiteX69" fmla="*/ 1901891 w 2072432"/>
                <a:gd name="connsiteY69" fmla="*/ 1488233 h 2072153"/>
                <a:gd name="connsiteX70" fmla="*/ 1918613 w 2072432"/>
                <a:gd name="connsiteY70" fmla="*/ 1476208 h 2072153"/>
                <a:gd name="connsiteX71" fmla="*/ 2019072 w 2072432"/>
                <a:gd name="connsiteY71" fmla="*/ 1116773 h 2072153"/>
                <a:gd name="connsiteX72" fmla="*/ 2021702 w 2072432"/>
                <a:gd name="connsiteY72" fmla="*/ 1064352 h 2072153"/>
                <a:gd name="connsiteX73" fmla="*/ 1023064 w 2072432"/>
                <a:gd name="connsiteY73" fmla="*/ 50558 h 2072153"/>
                <a:gd name="connsiteX74" fmla="*/ 996447 w 2072432"/>
                <a:gd name="connsiteY74" fmla="*/ 52499 h 2072153"/>
                <a:gd name="connsiteX75" fmla="*/ 859099 w 2072432"/>
                <a:gd name="connsiteY75" fmla="*/ 104106 h 2072153"/>
                <a:gd name="connsiteX76" fmla="*/ 716991 w 2072432"/>
                <a:gd name="connsiteY76" fmla="*/ 244523 h 2072153"/>
                <a:gd name="connsiteX77" fmla="*/ 596866 w 2072432"/>
                <a:gd name="connsiteY77" fmla="*/ 519657 h 2072153"/>
                <a:gd name="connsiteX78" fmla="*/ 595050 w 2072432"/>
                <a:gd name="connsiteY78" fmla="*/ 532998 h 2072153"/>
                <a:gd name="connsiteX79" fmla="*/ 1023064 w 2072432"/>
                <a:gd name="connsiteY79" fmla="*/ 531244 h 2072153"/>
                <a:gd name="connsiteX80" fmla="*/ 1023064 w 2072432"/>
                <a:gd name="connsiteY80" fmla="*/ 50558 h 2072153"/>
                <a:gd name="connsiteX81" fmla="*/ 1022814 w 2072432"/>
                <a:gd name="connsiteY81" fmla="*/ 1541280 h 2072153"/>
                <a:gd name="connsiteX82" fmla="*/ 594424 w 2072432"/>
                <a:gd name="connsiteY82" fmla="*/ 1540466 h 2072153"/>
                <a:gd name="connsiteX83" fmla="*/ 598933 w 2072432"/>
                <a:gd name="connsiteY83" fmla="*/ 1560195 h 2072153"/>
                <a:gd name="connsiteX84" fmla="*/ 648724 w 2072432"/>
                <a:gd name="connsiteY84" fmla="*/ 1701425 h 2072153"/>
                <a:gd name="connsiteX85" fmla="*/ 768160 w 2072432"/>
                <a:gd name="connsiteY85" fmla="*/ 1891884 h 2072153"/>
                <a:gd name="connsiteX86" fmla="*/ 1007031 w 2072432"/>
                <a:gd name="connsiteY86" fmla="*/ 2020651 h 2072153"/>
                <a:gd name="connsiteX87" fmla="*/ 1022814 w 2072432"/>
                <a:gd name="connsiteY87" fmla="*/ 2020714 h 2072153"/>
                <a:gd name="connsiteX88" fmla="*/ 1022814 w 2072432"/>
                <a:gd name="connsiteY88" fmla="*/ 1541280 h 2072153"/>
                <a:gd name="connsiteX89" fmla="*/ 1502122 w 2072432"/>
                <a:gd name="connsiteY89" fmla="*/ 533687 h 2072153"/>
                <a:gd name="connsiteX90" fmla="*/ 1498678 w 2072432"/>
                <a:gd name="connsiteY90" fmla="*/ 515900 h 2072153"/>
                <a:gd name="connsiteX91" fmla="*/ 1450390 w 2072432"/>
                <a:gd name="connsiteY91" fmla="*/ 376422 h 2072153"/>
                <a:gd name="connsiteX92" fmla="*/ 1320119 w 2072432"/>
                <a:gd name="connsiteY92" fmla="*/ 171434 h 2072153"/>
                <a:gd name="connsiteX93" fmla="*/ 1128283 w 2072432"/>
                <a:gd name="connsiteY93" fmla="*/ 58324 h 2072153"/>
                <a:gd name="connsiteX94" fmla="*/ 1076488 w 2072432"/>
                <a:gd name="connsiteY94" fmla="*/ 52061 h 2072153"/>
                <a:gd name="connsiteX95" fmla="*/ 1077052 w 2072432"/>
                <a:gd name="connsiteY95" fmla="*/ 533749 h 2072153"/>
                <a:gd name="connsiteX96" fmla="*/ 1502122 w 2072432"/>
                <a:gd name="connsiteY96" fmla="*/ 533687 h 2072153"/>
                <a:gd name="connsiteX97" fmla="*/ 1076300 w 2072432"/>
                <a:gd name="connsiteY97" fmla="*/ 1538838 h 2072153"/>
                <a:gd name="connsiteX98" fmla="*/ 1077427 w 2072432"/>
                <a:gd name="connsiteY98" fmla="*/ 2020651 h 2072153"/>
                <a:gd name="connsiteX99" fmla="*/ 1147573 w 2072432"/>
                <a:gd name="connsiteY99" fmla="*/ 2008564 h 2072153"/>
                <a:gd name="connsiteX100" fmla="*/ 1352311 w 2072432"/>
                <a:gd name="connsiteY100" fmla="*/ 1864264 h 2072153"/>
                <a:gd name="connsiteX101" fmla="*/ 1500494 w 2072432"/>
                <a:gd name="connsiteY101" fmla="*/ 1551364 h 2072153"/>
                <a:gd name="connsiteX102" fmla="*/ 1500619 w 2072432"/>
                <a:gd name="connsiteY102" fmla="*/ 1538900 h 2072153"/>
                <a:gd name="connsiteX103" fmla="*/ 1076300 w 2072432"/>
                <a:gd name="connsiteY103" fmla="*/ 1538838 h 2072153"/>
                <a:gd name="connsiteX104" fmla="*/ 188768 w 2072432"/>
                <a:gd name="connsiteY104" fmla="*/ 1539088 h 2072153"/>
                <a:gd name="connsiteX105" fmla="*/ 451377 w 2072432"/>
                <a:gd name="connsiteY105" fmla="*/ 1829441 h 2072153"/>
                <a:gd name="connsiteX106" fmla="*/ 802794 w 2072432"/>
                <a:gd name="connsiteY106" fmla="*/ 1992530 h 2072153"/>
                <a:gd name="connsiteX107" fmla="*/ 792836 w 2072432"/>
                <a:gd name="connsiteY107" fmla="*/ 1982071 h 2072153"/>
                <a:gd name="connsiteX108" fmla="*/ 711041 w 2072432"/>
                <a:gd name="connsiteY108" fmla="*/ 1901529 h 2072153"/>
                <a:gd name="connsiteX109" fmla="*/ 568307 w 2072432"/>
                <a:gd name="connsiteY109" fmla="*/ 1628336 h 2072153"/>
                <a:gd name="connsiteX110" fmla="*/ 541439 w 2072432"/>
                <a:gd name="connsiteY110" fmla="*/ 1539151 h 2072153"/>
                <a:gd name="connsiteX111" fmla="*/ 188768 w 2072432"/>
                <a:gd name="connsiteY111" fmla="*/ 1539088 h 2072153"/>
                <a:gd name="connsiteX112" fmla="*/ 1885356 w 2072432"/>
                <a:gd name="connsiteY112" fmla="*/ 534188 h 2072153"/>
                <a:gd name="connsiteX113" fmla="*/ 1306090 w 2072432"/>
                <a:gd name="connsiteY113" fmla="*/ 87447 h 2072153"/>
                <a:gd name="connsiteX114" fmla="*/ 1306466 w 2072432"/>
                <a:gd name="connsiteY114" fmla="*/ 91330 h 2072153"/>
                <a:gd name="connsiteX115" fmla="*/ 1313793 w 2072432"/>
                <a:gd name="connsiteY115" fmla="*/ 98407 h 2072153"/>
                <a:gd name="connsiteX116" fmla="*/ 1437300 w 2072432"/>
                <a:gd name="connsiteY116" fmla="*/ 243020 h 2072153"/>
                <a:gd name="connsiteX117" fmla="*/ 1547655 w 2072432"/>
                <a:gd name="connsiteY117" fmla="*/ 507257 h 2072153"/>
                <a:gd name="connsiteX118" fmla="*/ 1555859 w 2072432"/>
                <a:gd name="connsiteY118" fmla="*/ 534250 h 2072153"/>
                <a:gd name="connsiteX119" fmla="*/ 1885356 w 2072432"/>
                <a:gd name="connsiteY119" fmla="*/ 534188 h 20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072432" h="2072153">
                  <a:moveTo>
                    <a:pt x="1" y="1035792"/>
                  </a:moveTo>
                  <a:cubicBezTo>
                    <a:pt x="1" y="464230"/>
                    <a:pt x="463527" y="-3054"/>
                    <a:pt x="1040914" y="15"/>
                  </a:cubicBezTo>
                  <a:cubicBezTo>
                    <a:pt x="1608343" y="3021"/>
                    <a:pt x="2073059" y="460221"/>
                    <a:pt x="2072432" y="1037483"/>
                  </a:cubicBezTo>
                  <a:cubicBezTo>
                    <a:pt x="2071806" y="1604474"/>
                    <a:pt x="1619366" y="2068563"/>
                    <a:pt x="1042292" y="2072133"/>
                  </a:cubicBezTo>
                  <a:cubicBezTo>
                    <a:pt x="449373" y="2075766"/>
                    <a:pt x="-876" y="1596019"/>
                    <a:pt x="1" y="1035792"/>
                  </a:cubicBezTo>
                  <a:close/>
                  <a:moveTo>
                    <a:pt x="1303585" y="1981132"/>
                  </a:moveTo>
                  <a:cubicBezTo>
                    <a:pt x="1314796" y="1979065"/>
                    <a:pt x="1326508" y="1978313"/>
                    <a:pt x="1337217" y="1974806"/>
                  </a:cubicBezTo>
                  <a:cubicBezTo>
                    <a:pt x="1566444" y="1898961"/>
                    <a:pt x="1745566" y="1758857"/>
                    <a:pt x="1874396" y="1554620"/>
                  </a:cubicBezTo>
                  <a:cubicBezTo>
                    <a:pt x="1877152" y="1550236"/>
                    <a:pt x="1878968" y="1545289"/>
                    <a:pt x="1881974" y="1539088"/>
                  </a:cubicBezTo>
                  <a:cubicBezTo>
                    <a:pt x="1771933" y="1539088"/>
                    <a:pt x="1664084" y="1539088"/>
                    <a:pt x="1554982" y="1539088"/>
                  </a:cubicBezTo>
                  <a:cubicBezTo>
                    <a:pt x="1552352" y="1548357"/>
                    <a:pt x="1549909" y="1556813"/>
                    <a:pt x="1547655" y="1565330"/>
                  </a:cubicBezTo>
                  <a:cubicBezTo>
                    <a:pt x="1527237" y="1640925"/>
                    <a:pt x="1500619" y="1714140"/>
                    <a:pt x="1463730" y="1783346"/>
                  </a:cubicBezTo>
                  <a:cubicBezTo>
                    <a:pt x="1423020" y="1859629"/>
                    <a:pt x="1372478" y="1928084"/>
                    <a:pt x="1303585" y="1981633"/>
                  </a:cubicBezTo>
                  <a:lnTo>
                    <a:pt x="1303898" y="1982447"/>
                  </a:lnTo>
                  <a:cubicBezTo>
                    <a:pt x="1303835" y="1982447"/>
                    <a:pt x="1303585" y="1981132"/>
                    <a:pt x="1303585" y="1981132"/>
                  </a:cubicBezTo>
                  <a:close/>
                  <a:moveTo>
                    <a:pt x="802920" y="79493"/>
                  </a:moveTo>
                  <a:cubicBezTo>
                    <a:pt x="796218" y="80620"/>
                    <a:pt x="789329" y="81246"/>
                    <a:pt x="782815" y="83063"/>
                  </a:cubicBezTo>
                  <a:cubicBezTo>
                    <a:pt x="530228" y="153584"/>
                    <a:pt x="334509" y="300327"/>
                    <a:pt x="195157" y="522351"/>
                  </a:cubicBezTo>
                  <a:cubicBezTo>
                    <a:pt x="193153" y="525545"/>
                    <a:pt x="192150" y="529428"/>
                    <a:pt x="190397" y="533812"/>
                  </a:cubicBezTo>
                  <a:cubicBezTo>
                    <a:pt x="308204" y="533812"/>
                    <a:pt x="424383" y="533812"/>
                    <a:pt x="541251" y="533812"/>
                  </a:cubicBezTo>
                  <a:cubicBezTo>
                    <a:pt x="543380" y="526547"/>
                    <a:pt x="545447" y="520158"/>
                    <a:pt x="547138" y="513645"/>
                  </a:cubicBezTo>
                  <a:cubicBezTo>
                    <a:pt x="563359" y="451954"/>
                    <a:pt x="583902" y="391767"/>
                    <a:pt x="610645" y="333834"/>
                  </a:cubicBezTo>
                  <a:cubicBezTo>
                    <a:pt x="654799" y="238072"/>
                    <a:pt x="712732" y="152645"/>
                    <a:pt x="796844" y="86946"/>
                  </a:cubicBezTo>
                  <a:cubicBezTo>
                    <a:pt x="799287" y="85004"/>
                    <a:pt x="800727" y="81810"/>
                    <a:pt x="802606" y="79180"/>
                  </a:cubicBezTo>
                  <a:cubicBezTo>
                    <a:pt x="803483" y="78616"/>
                    <a:pt x="804297" y="78052"/>
                    <a:pt x="805174" y="77489"/>
                  </a:cubicBezTo>
                  <a:cubicBezTo>
                    <a:pt x="804423" y="78115"/>
                    <a:pt x="803671" y="78804"/>
                    <a:pt x="802920" y="79493"/>
                  </a:cubicBezTo>
                  <a:close/>
                  <a:moveTo>
                    <a:pt x="1022939" y="586233"/>
                  </a:moveTo>
                  <a:cubicBezTo>
                    <a:pt x="874318" y="586233"/>
                    <a:pt x="728077" y="586233"/>
                    <a:pt x="582336" y="586233"/>
                  </a:cubicBezTo>
                  <a:cubicBezTo>
                    <a:pt x="555969" y="669156"/>
                    <a:pt x="529226" y="963141"/>
                    <a:pt x="542817" y="1010114"/>
                  </a:cubicBezTo>
                  <a:cubicBezTo>
                    <a:pt x="577013" y="1014060"/>
                    <a:pt x="1007720" y="1012431"/>
                    <a:pt x="1022939" y="1008110"/>
                  </a:cubicBezTo>
                  <a:cubicBezTo>
                    <a:pt x="1022939" y="868131"/>
                    <a:pt x="1022939" y="727965"/>
                    <a:pt x="1022939" y="586233"/>
                  </a:cubicBezTo>
                  <a:close/>
                  <a:moveTo>
                    <a:pt x="582775" y="1486604"/>
                  </a:moveTo>
                  <a:cubicBezTo>
                    <a:pt x="621605" y="1490675"/>
                    <a:pt x="1007470" y="1488921"/>
                    <a:pt x="1022250" y="1484725"/>
                  </a:cubicBezTo>
                  <a:cubicBezTo>
                    <a:pt x="1026196" y="1455477"/>
                    <a:pt x="1024756" y="1077066"/>
                    <a:pt x="1020622" y="1062911"/>
                  </a:cubicBezTo>
                  <a:cubicBezTo>
                    <a:pt x="993754" y="1059028"/>
                    <a:pt x="555906" y="1060343"/>
                    <a:pt x="541063" y="1064352"/>
                  </a:cubicBezTo>
                  <a:cubicBezTo>
                    <a:pt x="530040" y="1124790"/>
                    <a:pt x="559351" y="1424037"/>
                    <a:pt x="582775" y="1486604"/>
                  </a:cubicBezTo>
                  <a:close/>
                  <a:moveTo>
                    <a:pt x="1074860" y="1010365"/>
                  </a:moveTo>
                  <a:cubicBezTo>
                    <a:pt x="1236696" y="1010365"/>
                    <a:pt x="1396465" y="1010365"/>
                    <a:pt x="1556109" y="1010365"/>
                  </a:cubicBezTo>
                  <a:cubicBezTo>
                    <a:pt x="1564377" y="939029"/>
                    <a:pt x="1540264" y="659009"/>
                    <a:pt x="1514085" y="586296"/>
                  </a:cubicBezTo>
                  <a:cubicBezTo>
                    <a:pt x="1368157" y="586296"/>
                    <a:pt x="1222041" y="586296"/>
                    <a:pt x="1074860" y="586296"/>
                  </a:cubicBezTo>
                  <a:cubicBezTo>
                    <a:pt x="1074860" y="727903"/>
                    <a:pt x="1074860" y="868006"/>
                    <a:pt x="1074860" y="1010365"/>
                  </a:cubicBezTo>
                  <a:close/>
                  <a:moveTo>
                    <a:pt x="1076300" y="1061972"/>
                  </a:moveTo>
                  <a:cubicBezTo>
                    <a:pt x="1071979" y="1088464"/>
                    <a:pt x="1073043" y="1470821"/>
                    <a:pt x="1077177" y="1486541"/>
                  </a:cubicBezTo>
                  <a:cubicBezTo>
                    <a:pt x="1223042" y="1486541"/>
                    <a:pt x="1369096" y="1486541"/>
                    <a:pt x="1514711" y="1486541"/>
                  </a:cubicBezTo>
                  <a:cubicBezTo>
                    <a:pt x="1542018" y="1397231"/>
                    <a:pt x="1566882" y="1106690"/>
                    <a:pt x="1554982" y="1061972"/>
                  </a:cubicBezTo>
                  <a:cubicBezTo>
                    <a:pt x="1395839" y="1061972"/>
                    <a:pt x="1236571" y="1061972"/>
                    <a:pt x="1076300" y="1061972"/>
                  </a:cubicBezTo>
                  <a:close/>
                  <a:moveTo>
                    <a:pt x="489142" y="1010427"/>
                  </a:moveTo>
                  <a:cubicBezTo>
                    <a:pt x="488015" y="867442"/>
                    <a:pt x="502984" y="726901"/>
                    <a:pt x="530228" y="586108"/>
                  </a:cubicBezTo>
                  <a:cubicBezTo>
                    <a:pt x="405531" y="586108"/>
                    <a:pt x="282526" y="586108"/>
                    <a:pt x="158894" y="586108"/>
                  </a:cubicBezTo>
                  <a:cubicBezTo>
                    <a:pt x="90690" y="719197"/>
                    <a:pt x="54051" y="859802"/>
                    <a:pt x="50919" y="1010427"/>
                  </a:cubicBezTo>
                  <a:cubicBezTo>
                    <a:pt x="197912" y="1010427"/>
                    <a:pt x="342087" y="1010427"/>
                    <a:pt x="489142" y="1010427"/>
                  </a:cubicBezTo>
                  <a:close/>
                  <a:moveTo>
                    <a:pt x="51859" y="1062285"/>
                  </a:moveTo>
                  <a:cubicBezTo>
                    <a:pt x="51546" y="1068423"/>
                    <a:pt x="50982" y="1071805"/>
                    <a:pt x="51233" y="1075124"/>
                  </a:cubicBezTo>
                  <a:cubicBezTo>
                    <a:pt x="52423" y="1094226"/>
                    <a:pt x="53362" y="1113391"/>
                    <a:pt x="55053" y="1132431"/>
                  </a:cubicBezTo>
                  <a:cubicBezTo>
                    <a:pt x="65825" y="1252430"/>
                    <a:pt x="99270" y="1365916"/>
                    <a:pt x="152506" y="1473890"/>
                  </a:cubicBezTo>
                  <a:cubicBezTo>
                    <a:pt x="157892" y="1484788"/>
                    <a:pt x="164405" y="1488295"/>
                    <a:pt x="176180" y="1488295"/>
                  </a:cubicBezTo>
                  <a:cubicBezTo>
                    <a:pt x="289165" y="1487919"/>
                    <a:pt x="402149" y="1488107"/>
                    <a:pt x="515134" y="1487982"/>
                  </a:cubicBezTo>
                  <a:cubicBezTo>
                    <a:pt x="519581" y="1487982"/>
                    <a:pt x="524028" y="1486730"/>
                    <a:pt x="530165" y="1485853"/>
                  </a:cubicBezTo>
                  <a:cubicBezTo>
                    <a:pt x="502796" y="1345373"/>
                    <a:pt x="488266" y="1204894"/>
                    <a:pt x="488955" y="1062285"/>
                  </a:cubicBezTo>
                  <a:cubicBezTo>
                    <a:pt x="341899" y="1062285"/>
                    <a:pt x="197724" y="1062285"/>
                    <a:pt x="51859" y="1062285"/>
                  </a:cubicBezTo>
                  <a:close/>
                  <a:moveTo>
                    <a:pt x="1609032" y="1008861"/>
                  </a:moveTo>
                  <a:cubicBezTo>
                    <a:pt x="1634711" y="1013371"/>
                    <a:pt x="2006045" y="1012431"/>
                    <a:pt x="2021639" y="1007922"/>
                  </a:cubicBezTo>
                  <a:cubicBezTo>
                    <a:pt x="2017819" y="858737"/>
                    <a:pt x="1981994" y="717756"/>
                    <a:pt x="1913540" y="586108"/>
                  </a:cubicBezTo>
                  <a:cubicBezTo>
                    <a:pt x="1797235" y="586108"/>
                    <a:pt x="1683124" y="586108"/>
                    <a:pt x="1566757" y="586108"/>
                  </a:cubicBezTo>
                  <a:cubicBezTo>
                    <a:pt x="1594815" y="726963"/>
                    <a:pt x="1607779" y="867630"/>
                    <a:pt x="1609032" y="1008861"/>
                  </a:cubicBezTo>
                  <a:close/>
                  <a:moveTo>
                    <a:pt x="2021702" y="1064352"/>
                  </a:moveTo>
                  <a:cubicBezTo>
                    <a:pt x="2001723" y="1059717"/>
                    <a:pt x="1627884" y="1059905"/>
                    <a:pt x="1608969" y="1064665"/>
                  </a:cubicBezTo>
                  <a:cubicBezTo>
                    <a:pt x="1607842" y="1205770"/>
                    <a:pt x="1594564" y="1346375"/>
                    <a:pt x="1567007" y="1485289"/>
                  </a:cubicBezTo>
                  <a:cubicBezTo>
                    <a:pt x="1571454" y="1486667"/>
                    <a:pt x="1573333" y="1487731"/>
                    <a:pt x="1575274" y="1487731"/>
                  </a:cubicBezTo>
                  <a:cubicBezTo>
                    <a:pt x="1684125" y="1487919"/>
                    <a:pt x="1793039" y="1487857"/>
                    <a:pt x="1901891" y="1488233"/>
                  </a:cubicBezTo>
                  <a:cubicBezTo>
                    <a:pt x="1911222" y="1488233"/>
                    <a:pt x="1914980" y="1483473"/>
                    <a:pt x="1918613" y="1476208"/>
                  </a:cubicBezTo>
                  <a:cubicBezTo>
                    <a:pt x="1975356" y="1362847"/>
                    <a:pt x="2008988" y="1243098"/>
                    <a:pt x="2019072" y="1116773"/>
                  </a:cubicBezTo>
                  <a:cubicBezTo>
                    <a:pt x="2020512" y="1099237"/>
                    <a:pt x="2020888" y="1081575"/>
                    <a:pt x="2021702" y="1064352"/>
                  </a:cubicBezTo>
                  <a:close/>
                  <a:moveTo>
                    <a:pt x="1023064" y="50558"/>
                  </a:moveTo>
                  <a:cubicBezTo>
                    <a:pt x="1012668" y="51247"/>
                    <a:pt x="1004463" y="51247"/>
                    <a:pt x="996447" y="52499"/>
                  </a:cubicBezTo>
                  <a:cubicBezTo>
                    <a:pt x="947157" y="60265"/>
                    <a:pt x="901374" y="77739"/>
                    <a:pt x="859099" y="104106"/>
                  </a:cubicBezTo>
                  <a:cubicBezTo>
                    <a:pt x="801229" y="140244"/>
                    <a:pt x="755133" y="188469"/>
                    <a:pt x="716991" y="244523"/>
                  </a:cubicBezTo>
                  <a:cubicBezTo>
                    <a:pt x="659747" y="328698"/>
                    <a:pt x="622545" y="421641"/>
                    <a:pt x="596866" y="519657"/>
                  </a:cubicBezTo>
                  <a:cubicBezTo>
                    <a:pt x="595739" y="523979"/>
                    <a:pt x="595614" y="528551"/>
                    <a:pt x="595050" y="532998"/>
                  </a:cubicBezTo>
                  <a:cubicBezTo>
                    <a:pt x="627806" y="537068"/>
                    <a:pt x="1007908" y="535503"/>
                    <a:pt x="1023064" y="531244"/>
                  </a:cubicBezTo>
                  <a:cubicBezTo>
                    <a:pt x="1023064" y="372226"/>
                    <a:pt x="1023064" y="212958"/>
                    <a:pt x="1023064" y="50558"/>
                  </a:cubicBezTo>
                  <a:close/>
                  <a:moveTo>
                    <a:pt x="1022814" y="1541280"/>
                  </a:moveTo>
                  <a:cubicBezTo>
                    <a:pt x="1005904" y="1537021"/>
                    <a:pt x="615969" y="1536332"/>
                    <a:pt x="594424" y="1540466"/>
                  </a:cubicBezTo>
                  <a:cubicBezTo>
                    <a:pt x="595927" y="1547042"/>
                    <a:pt x="596741" y="1553869"/>
                    <a:pt x="598933" y="1560195"/>
                  </a:cubicBezTo>
                  <a:cubicBezTo>
                    <a:pt x="615217" y="1607355"/>
                    <a:pt x="629935" y="1655267"/>
                    <a:pt x="648724" y="1701425"/>
                  </a:cubicBezTo>
                  <a:cubicBezTo>
                    <a:pt x="677284" y="1771697"/>
                    <a:pt x="716428" y="1836018"/>
                    <a:pt x="768160" y="1891884"/>
                  </a:cubicBezTo>
                  <a:cubicBezTo>
                    <a:pt x="833045" y="1961904"/>
                    <a:pt x="910706" y="2008814"/>
                    <a:pt x="1007031" y="2020651"/>
                  </a:cubicBezTo>
                  <a:cubicBezTo>
                    <a:pt x="1012041" y="2021278"/>
                    <a:pt x="1017240" y="2020714"/>
                    <a:pt x="1022814" y="2020714"/>
                  </a:cubicBezTo>
                  <a:cubicBezTo>
                    <a:pt x="1022814" y="1859629"/>
                    <a:pt x="1022814" y="1700298"/>
                    <a:pt x="1022814" y="1541280"/>
                  </a:cubicBezTo>
                  <a:close/>
                  <a:moveTo>
                    <a:pt x="1502122" y="533687"/>
                  </a:moveTo>
                  <a:cubicBezTo>
                    <a:pt x="1500745" y="526296"/>
                    <a:pt x="1500369" y="520847"/>
                    <a:pt x="1498678" y="515900"/>
                  </a:cubicBezTo>
                  <a:cubicBezTo>
                    <a:pt x="1482832" y="469303"/>
                    <a:pt x="1468866" y="421954"/>
                    <a:pt x="1450390" y="376422"/>
                  </a:cubicBezTo>
                  <a:cubicBezTo>
                    <a:pt x="1419576" y="300389"/>
                    <a:pt x="1377739" y="230745"/>
                    <a:pt x="1320119" y="171434"/>
                  </a:cubicBezTo>
                  <a:cubicBezTo>
                    <a:pt x="1266508" y="116194"/>
                    <a:pt x="1203940" y="76048"/>
                    <a:pt x="1128283" y="58324"/>
                  </a:cubicBezTo>
                  <a:cubicBezTo>
                    <a:pt x="1111248" y="54315"/>
                    <a:pt x="1094087" y="49430"/>
                    <a:pt x="1076488" y="52061"/>
                  </a:cubicBezTo>
                  <a:cubicBezTo>
                    <a:pt x="1072229" y="74044"/>
                    <a:pt x="1072793" y="516526"/>
                    <a:pt x="1077052" y="533749"/>
                  </a:cubicBezTo>
                  <a:cubicBezTo>
                    <a:pt x="1217656" y="533687"/>
                    <a:pt x="1358386" y="533687"/>
                    <a:pt x="1502122" y="533687"/>
                  </a:cubicBezTo>
                  <a:close/>
                  <a:moveTo>
                    <a:pt x="1076300" y="1538838"/>
                  </a:moveTo>
                  <a:cubicBezTo>
                    <a:pt x="1071728" y="1566458"/>
                    <a:pt x="1072918" y="2005620"/>
                    <a:pt x="1077427" y="2020651"/>
                  </a:cubicBezTo>
                  <a:cubicBezTo>
                    <a:pt x="1101478" y="2020964"/>
                    <a:pt x="1124713" y="2015453"/>
                    <a:pt x="1147573" y="2008564"/>
                  </a:cubicBezTo>
                  <a:cubicBezTo>
                    <a:pt x="1231748" y="1983136"/>
                    <a:pt x="1298011" y="1932030"/>
                    <a:pt x="1352311" y="1864264"/>
                  </a:cubicBezTo>
                  <a:cubicBezTo>
                    <a:pt x="1426528" y="1771759"/>
                    <a:pt x="1469555" y="1664348"/>
                    <a:pt x="1500494" y="1551364"/>
                  </a:cubicBezTo>
                  <a:cubicBezTo>
                    <a:pt x="1501496" y="1547794"/>
                    <a:pt x="1500619" y="1543723"/>
                    <a:pt x="1500619" y="1538900"/>
                  </a:cubicBezTo>
                  <a:cubicBezTo>
                    <a:pt x="1358762" y="1538838"/>
                    <a:pt x="1218032" y="1538838"/>
                    <a:pt x="1076300" y="1538838"/>
                  </a:cubicBezTo>
                  <a:close/>
                  <a:moveTo>
                    <a:pt x="188768" y="1539088"/>
                  </a:moveTo>
                  <a:cubicBezTo>
                    <a:pt x="258413" y="1655956"/>
                    <a:pt x="345594" y="1751279"/>
                    <a:pt x="451377" y="1829441"/>
                  </a:cubicBezTo>
                  <a:cubicBezTo>
                    <a:pt x="557284" y="1907666"/>
                    <a:pt x="674214" y="1962656"/>
                    <a:pt x="802794" y="1992530"/>
                  </a:cubicBezTo>
                  <a:cubicBezTo>
                    <a:pt x="800039" y="1988084"/>
                    <a:pt x="796531" y="1984952"/>
                    <a:pt x="792836" y="1982071"/>
                  </a:cubicBezTo>
                  <a:cubicBezTo>
                    <a:pt x="762461" y="1958334"/>
                    <a:pt x="735467" y="1931278"/>
                    <a:pt x="711041" y="1901529"/>
                  </a:cubicBezTo>
                  <a:cubicBezTo>
                    <a:pt x="644340" y="1820423"/>
                    <a:pt x="600624" y="1727354"/>
                    <a:pt x="568307" y="1628336"/>
                  </a:cubicBezTo>
                  <a:cubicBezTo>
                    <a:pt x="558787" y="1599150"/>
                    <a:pt x="550583" y="1569589"/>
                    <a:pt x="541439" y="1539151"/>
                  </a:cubicBezTo>
                  <a:cubicBezTo>
                    <a:pt x="425072" y="1539088"/>
                    <a:pt x="309018" y="1539088"/>
                    <a:pt x="188768" y="1539088"/>
                  </a:cubicBezTo>
                  <a:close/>
                  <a:moveTo>
                    <a:pt x="1885356" y="534188"/>
                  </a:moveTo>
                  <a:cubicBezTo>
                    <a:pt x="1746818" y="309972"/>
                    <a:pt x="1555358" y="162415"/>
                    <a:pt x="1306090" y="87447"/>
                  </a:cubicBezTo>
                  <a:cubicBezTo>
                    <a:pt x="1306340" y="90265"/>
                    <a:pt x="1306153" y="91017"/>
                    <a:pt x="1306466" y="91330"/>
                  </a:cubicBezTo>
                  <a:cubicBezTo>
                    <a:pt x="1308846" y="93772"/>
                    <a:pt x="1311163" y="96215"/>
                    <a:pt x="1313793" y="98407"/>
                  </a:cubicBezTo>
                  <a:cubicBezTo>
                    <a:pt x="1363334" y="139430"/>
                    <a:pt x="1403417" y="188532"/>
                    <a:pt x="1437300" y="243020"/>
                  </a:cubicBezTo>
                  <a:cubicBezTo>
                    <a:pt x="1488281" y="325128"/>
                    <a:pt x="1521976" y="414501"/>
                    <a:pt x="1547655" y="507257"/>
                  </a:cubicBezTo>
                  <a:cubicBezTo>
                    <a:pt x="1550160" y="516275"/>
                    <a:pt x="1553103" y="525231"/>
                    <a:pt x="1555859" y="534250"/>
                  </a:cubicBezTo>
                  <a:cubicBezTo>
                    <a:pt x="1664898" y="534188"/>
                    <a:pt x="1772309" y="534188"/>
                    <a:pt x="1885356" y="534188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8" name="图形 4"/>
            <p:cNvGrpSpPr/>
            <p:nvPr/>
          </p:nvGrpSpPr>
          <p:grpSpPr>
            <a:xfrm>
              <a:off x="10308669" y="437286"/>
              <a:ext cx="286717" cy="271398"/>
              <a:chOff x="7567305" y="-62"/>
              <a:chExt cx="1997151" cy="1890443"/>
            </a:xfrm>
            <a:solidFill>
              <a:schemeClr val="bg1"/>
            </a:solidFill>
          </p:grpSpPr>
          <p:sp>
            <p:nvSpPr>
              <p:cNvPr id="12" name="任意多边形: 形状 11"/>
              <p:cNvSpPr/>
              <p:nvPr/>
            </p:nvSpPr>
            <p:spPr>
              <a:xfrm>
                <a:off x="7879555" y="257308"/>
                <a:ext cx="1677359" cy="1443861"/>
              </a:xfrm>
              <a:custGeom>
                <a:avLst/>
                <a:gdLst>
                  <a:gd name="connsiteX0" fmla="*/ 76997 w 1677359"/>
                  <a:gd name="connsiteY0" fmla="*/ 1441722 h 1443861"/>
                  <a:gd name="connsiteX1" fmla="*/ 179210 w 1677359"/>
                  <a:gd name="connsiteY1" fmla="*/ 1393371 h 1443861"/>
                  <a:gd name="connsiteX2" fmla="*/ 189168 w 1677359"/>
                  <a:gd name="connsiteY2" fmla="*/ 1331681 h 1443861"/>
                  <a:gd name="connsiteX3" fmla="*/ 135368 w 1677359"/>
                  <a:gd name="connsiteY3" fmla="*/ 1260408 h 1443861"/>
                  <a:gd name="connsiteX4" fmla="*/ 372611 w 1677359"/>
                  <a:gd name="connsiteY4" fmla="*/ 190497 h 1443861"/>
                  <a:gd name="connsiteX5" fmla="*/ 418457 w 1677359"/>
                  <a:gd name="connsiteY5" fmla="*/ 190497 h 1443861"/>
                  <a:gd name="connsiteX6" fmla="*/ 712881 w 1677359"/>
                  <a:gd name="connsiteY6" fmla="*/ 700620 h 1443861"/>
                  <a:gd name="connsiteX7" fmla="*/ 712818 w 1677359"/>
                  <a:gd name="connsiteY7" fmla="*/ 827696 h 1443861"/>
                  <a:gd name="connsiteX8" fmla="*/ 765114 w 1677359"/>
                  <a:gd name="connsiteY8" fmla="*/ 858134 h 1443861"/>
                  <a:gd name="connsiteX9" fmla="*/ 844717 w 1677359"/>
                  <a:gd name="connsiteY9" fmla="*/ 839784 h 1443861"/>
                  <a:gd name="connsiteX10" fmla="*/ 861001 w 1677359"/>
                  <a:gd name="connsiteY10" fmla="*/ 853750 h 1443861"/>
                  <a:gd name="connsiteX11" fmla="*/ 1111960 w 1677359"/>
                  <a:gd name="connsiteY11" fmla="*/ 1078718 h 1443861"/>
                  <a:gd name="connsiteX12" fmla="*/ 1126929 w 1677359"/>
                  <a:gd name="connsiteY12" fmla="*/ 1108091 h 1443861"/>
                  <a:gd name="connsiteX13" fmla="*/ 1201083 w 1677359"/>
                  <a:gd name="connsiteY13" fmla="*/ 1191327 h 1443861"/>
                  <a:gd name="connsiteX14" fmla="*/ 1301416 w 1677359"/>
                  <a:gd name="connsiteY14" fmla="*/ 1150617 h 1443861"/>
                  <a:gd name="connsiteX15" fmla="*/ 1297470 w 1677359"/>
                  <a:gd name="connsiteY15" fmla="*/ 1040764 h 1443861"/>
                  <a:gd name="connsiteX16" fmla="*/ 1287262 w 1677359"/>
                  <a:gd name="connsiteY16" fmla="*/ 1027361 h 1443861"/>
                  <a:gd name="connsiteX17" fmla="*/ 1554567 w 1677359"/>
                  <a:gd name="connsiteY17" fmla="*/ 440391 h 1443861"/>
                  <a:gd name="connsiteX18" fmla="*/ 1572354 w 1677359"/>
                  <a:gd name="connsiteY18" fmla="*/ 441832 h 1443861"/>
                  <a:gd name="connsiteX19" fmla="*/ 1620266 w 1677359"/>
                  <a:gd name="connsiteY19" fmla="*/ 433752 h 1443861"/>
                  <a:gd name="connsiteX20" fmla="*/ 1666425 w 1677359"/>
                  <a:gd name="connsiteY20" fmla="*/ 302856 h 1443861"/>
                  <a:gd name="connsiteX21" fmla="*/ 1532459 w 1677359"/>
                  <a:gd name="connsiteY21" fmla="*/ 264589 h 1443861"/>
                  <a:gd name="connsiteX22" fmla="*/ 1502584 w 1677359"/>
                  <a:gd name="connsiteY22" fmla="*/ 400371 h 1443861"/>
                  <a:gd name="connsiteX23" fmla="*/ 1505340 w 1677359"/>
                  <a:gd name="connsiteY23" fmla="*/ 437135 h 1443861"/>
                  <a:gd name="connsiteX24" fmla="*/ 1254820 w 1677359"/>
                  <a:gd name="connsiteY24" fmla="*/ 986526 h 1443861"/>
                  <a:gd name="connsiteX25" fmla="*/ 1245550 w 1677359"/>
                  <a:gd name="connsiteY25" fmla="*/ 1005315 h 1443861"/>
                  <a:gd name="connsiteX26" fmla="*/ 1141835 w 1677359"/>
                  <a:gd name="connsiteY26" fmla="*/ 1043582 h 1443861"/>
                  <a:gd name="connsiteX27" fmla="*/ 873214 w 1677359"/>
                  <a:gd name="connsiteY27" fmla="*/ 802456 h 1443861"/>
                  <a:gd name="connsiteX28" fmla="*/ 854550 w 1677359"/>
                  <a:gd name="connsiteY28" fmla="*/ 699993 h 1443861"/>
                  <a:gd name="connsiteX29" fmla="*/ 751587 w 1677359"/>
                  <a:gd name="connsiteY29" fmla="*/ 674816 h 1443861"/>
                  <a:gd name="connsiteX30" fmla="*/ 457601 w 1677359"/>
                  <a:gd name="connsiteY30" fmla="*/ 165883 h 1443861"/>
                  <a:gd name="connsiteX31" fmla="*/ 468373 w 1677359"/>
                  <a:gd name="connsiteY31" fmla="*/ 151729 h 1443861"/>
                  <a:gd name="connsiteX32" fmla="*/ 454093 w 1677359"/>
                  <a:gd name="connsiteY32" fmla="*/ 23462 h 1443861"/>
                  <a:gd name="connsiteX33" fmla="*/ 325075 w 1677359"/>
                  <a:gd name="connsiteY33" fmla="*/ 26719 h 1443861"/>
                  <a:gd name="connsiteX34" fmla="*/ 317810 w 1677359"/>
                  <a:gd name="connsiteY34" fmla="*/ 155236 h 1443861"/>
                  <a:gd name="connsiteX35" fmla="*/ 325702 w 1677359"/>
                  <a:gd name="connsiteY35" fmla="*/ 188368 h 1443861"/>
                  <a:gd name="connsiteX36" fmla="*/ 109314 w 1677359"/>
                  <a:gd name="connsiteY36" fmla="*/ 1164521 h 1443861"/>
                  <a:gd name="connsiteX37" fmla="*/ 89586 w 1677359"/>
                  <a:gd name="connsiteY37" fmla="*/ 1251326 h 1443861"/>
                  <a:gd name="connsiteX38" fmla="*/ 25 w 1677359"/>
                  <a:gd name="connsiteY38" fmla="*/ 1349969 h 1443861"/>
                  <a:gd name="connsiteX39" fmla="*/ 76997 w 1677359"/>
                  <a:gd name="connsiteY39" fmla="*/ 1441722 h 1443861"/>
                  <a:gd name="connsiteX40" fmla="*/ 1580997 w 1677359"/>
                  <a:gd name="connsiteY40" fmla="*/ 299223 h 1443861"/>
                  <a:gd name="connsiteX41" fmla="*/ 1630037 w 1677359"/>
                  <a:gd name="connsiteY41" fmla="*/ 349077 h 1443861"/>
                  <a:gd name="connsiteX42" fmla="*/ 1579933 w 1677359"/>
                  <a:gd name="connsiteY42" fmla="*/ 395924 h 1443861"/>
                  <a:gd name="connsiteX43" fmla="*/ 1532521 w 1677359"/>
                  <a:gd name="connsiteY43" fmla="*/ 346947 h 1443861"/>
                  <a:gd name="connsiteX44" fmla="*/ 1580997 w 1677359"/>
                  <a:gd name="connsiteY44" fmla="*/ 299223 h 1443861"/>
                  <a:gd name="connsiteX45" fmla="*/ 1222502 w 1677359"/>
                  <a:gd name="connsiteY45" fmla="*/ 1049031 h 1443861"/>
                  <a:gd name="connsiteX46" fmla="*/ 1270101 w 1677359"/>
                  <a:gd name="connsiteY46" fmla="*/ 1097945 h 1443861"/>
                  <a:gd name="connsiteX47" fmla="*/ 1220748 w 1677359"/>
                  <a:gd name="connsiteY47" fmla="*/ 1146671 h 1443861"/>
                  <a:gd name="connsiteX48" fmla="*/ 1172649 w 1677359"/>
                  <a:gd name="connsiteY48" fmla="*/ 1098258 h 1443861"/>
                  <a:gd name="connsiteX49" fmla="*/ 1222502 w 1677359"/>
                  <a:gd name="connsiteY49" fmla="*/ 1049031 h 1443861"/>
                  <a:gd name="connsiteX50" fmla="*/ 784592 w 1677359"/>
                  <a:gd name="connsiteY50" fmla="*/ 716465 h 1443861"/>
                  <a:gd name="connsiteX51" fmla="*/ 833506 w 1677359"/>
                  <a:gd name="connsiteY51" fmla="*/ 766193 h 1443861"/>
                  <a:gd name="connsiteX52" fmla="*/ 784780 w 1677359"/>
                  <a:gd name="connsiteY52" fmla="*/ 813730 h 1443861"/>
                  <a:gd name="connsiteX53" fmla="*/ 736054 w 1677359"/>
                  <a:gd name="connsiteY53" fmla="*/ 766381 h 1443861"/>
                  <a:gd name="connsiteX54" fmla="*/ 784592 w 1677359"/>
                  <a:gd name="connsiteY54" fmla="*/ 716465 h 1443861"/>
                  <a:gd name="connsiteX55" fmla="*/ 390711 w 1677359"/>
                  <a:gd name="connsiteY55" fmla="*/ 46824 h 1443861"/>
                  <a:gd name="connsiteX56" fmla="*/ 439751 w 1677359"/>
                  <a:gd name="connsiteY56" fmla="*/ 96301 h 1443861"/>
                  <a:gd name="connsiteX57" fmla="*/ 391776 w 1677359"/>
                  <a:gd name="connsiteY57" fmla="*/ 144339 h 1443861"/>
                  <a:gd name="connsiteX58" fmla="*/ 342361 w 1677359"/>
                  <a:gd name="connsiteY58" fmla="*/ 95299 h 1443861"/>
                  <a:gd name="connsiteX59" fmla="*/ 390711 w 1677359"/>
                  <a:gd name="connsiteY59" fmla="*/ 46824 h 1443861"/>
                  <a:gd name="connsiteX60" fmla="*/ 96037 w 1677359"/>
                  <a:gd name="connsiteY60" fmla="*/ 1299802 h 1443861"/>
                  <a:gd name="connsiteX61" fmla="*/ 143886 w 1677359"/>
                  <a:gd name="connsiteY61" fmla="*/ 1348027 h 1443861"/>
                  <a:gd name="connsiteX62" fmla="*/ 94847 w 1677359"/>
                  <a:gd name="connsiteY62" fmla="*/ 1397067 h 1443861"/>
                  <a:gd name="connsiteX63" fmla="*/ 46496 w 1677359"/>
                  <a:gd name="connsiteY63" fmla="*/ 1348842 h 1443861"/>
                  <a:gd name="connsiteX64" fmla="*/ 96037 w 1677359"/>
                  <a:gd name="connsiteY64" fmla="*/ 1299802 h 1443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677359" h="1443861">
                    <a:moveTo>
                      <a:pt x="76997" y="1441722"/>
                    </a:moveTo>
                    <a:cubicBezTo>
                      <a:pt x="115703" y="1450866"/>
                      <a:pt x="159669" y="1429947"/>
                      <a:pt x="179210" y="1393371"/>
                    </a:cubicBezTo>
                    <a:cubicBezTo>
                      <a:pt x="189606" y="1373894"/>
                      <a:pt x="192863" y="1353226"/>
                      <a:pt x="189168" y="1331681"/>
                    </a:cubicBezTo>
                    <a:cubicBezTo>
                      <a:pt x="183594" y="1299113"/>
                      <a:pt x="162801" y="1277130"/>
                      <a:pt x="135368" y="1260408"/>
                    </a:cubicBezTo>
                    <a:cubicBezTo>
                      <a:pt x="214595" y="903040"/>
                      <a:pt x="293510" y="547113"/>
                      <a:pt x="372611" y="190497"/>
                    </a:cubicBezTo>
                    <a:cubicBezTo>
                      <a:pt x="388832" y="190497"/>
                      <a:pt x="403050" y="190497"/>
                      <a:pt x="418457" y="190497"/>
                    </a:cubicBezTo>
                    <a:cubicBezTo>
                      <a:pt x="516598" y="360538"/>
                      <a:pt x="615053" y="531142"/>
                      <a:pt x="712881" y="700620"/>
                    </a:cubicBezTo>
                    <a:cubicBezTo>
                      <a:pt x="682130" y="751538"/>
                      <a:pt x="682505" y="793563"/>
                      <a:pt x="712818" y="827696"/>
                    </a:cubicBezTo>
                    <a:cubicBezTo>
                      <a:pt x="726910" y="843542"/>
                      <a:pt x="744321" y="853688"/>
                      <a:pt x="765114" y="858134"/>
                    </a:cubicBezTo>
                    <a:cubicBezTo>
                      <a:pt x="794425" y="864460"/>
                      <a:pt x="820292" y="855504"/>
                      <a:pt x="844717" y="839784"/>
                    </a:cubicBezTo>
                    <a:cubicBezTo>
                      <a:pt x="850667" y="844857"/>
                      <a:pt x="855928" y="849178"/>
                      <a:pt x="861001" y="853750"/>
                    </a:cubicBezTo>
                    <a:cubicBezTo>
                      <a:pt x="944612" y="928781"/>
                      <a:pt x="1028098" y="1003937"/>
                      <a:pt x="1111960" y="1078718"/>
                    </a:cubicBezTo>
                    <a:cubicBezTo>
                      <a:pt x="1121167" y="1086985"/>
                      <a:pt x="1125739" y="1095315"/>
                      <a:pt x="1126929" y="1108091"/>
                    </a:cubicBezTo>
                    <a:cubicBezTo>
                      <a:pt x="1131000" y="1149740"/>
                      <a:pt x="1160686" y="1181932"/>
                      <a:pt x="1201083" y="1191327"/>
                    </a:cubicBezTo>
                    <a:cubicBezTo>
                      <a:pt x="1238786" y="1200095"/>
                      <a:pt x="1279997" y="1183373"/>
                      <a:pt x="1301416" y="1150617"/>
                    </a:cubicBezTo>
                    <a:cubicBezTo>
                      <a:pt x="1323212" y="1117235"/>
                      <a:pt x="1321709" y="1073832"/>
                      <a:pt x="1297470" y="1040764"/>
                    </a:cubicBezTo>
                    <a:cubicBezTo>
                      <a:pt x="1294277" y="1036442"/>
                      <a:pt x="1290957" y="1032183"/>
                      <a:pt x="1287262" y="1027361"/>
                    </a:cubicBezTo>
                    <a:cubicBezTo>
                      <a:pt x="1376448" y="831517"/>
                      <a:pt x="1465507" y="636048"/>
                      <a:pt x="1554567" y="440391"/>
                    </a:cubicBezTo>
                    <a:cubicBezTo>
                      <a:pt x="1561644" y="441018"/>
                      <a:pt x="1567156" y="442458"/>
                      <a:pt x="1572354" y="441832"/>
                    </a:cubicBezTo>
                    <a:cubicBezTo>
                      <a:pt x="1588450" y="439765"/>
                      <a:pt x="1605674" y="439828"/>
                      <a:pt x="1620266" y="433752"/>
                    </a:cubicBezTo>
                    <a:cubicBezTo>
                      <a:pt x="1671498" y="412396"/>
                      <a:pt x="1691853" y="352208"/>
                      <a:pt x="1666425" y="302856"/>
                    </a:cubicBezTo>
                    <a:cubicBezTo>
                      <a:pt x="1641123" y="253753"/>
                      <a:pt x="1580872" y="236530"/>
                      <a:pt x="1532459" y="264589"/>
                    </a:cubicBezTo>
                    <a:cubicBezTo>
                      <a:pt x="1485423" y="291833"/>
                      <a:pt x="1470643" y="355214"/>
                      <a:pt x="1502584" y="400371"/>
                    </a:cubicBezTo>
                    <a:cubicBezTo>
                      <a:pt x="1512041" y="413711"/>
                      <a:pt x="1511728" y="423231"/>
                      <a:pt x="1505340" y="437135"/>
                    </a:cubicBezTo>
                    <a:cubicBezTo>
                      <a:pt x="1421478" y="620077"/>
                      <a:pt x="1338243" y="803333"/>
                      <a:pt x="1254820" y="986526"/>
                    </a:cubicBezTo>
                    <a:cubicBezTo>
                      <a:pt x="1252001" y="992664"/>
                      <a:pt x="1248870" y="998614"/>
                      <a:pt x="1245550" y="1005315"/>
                    </a:cubicBezTo>
                    <a:cubicBezTo>
                      <a:pt x="1203150" y="996484"/>
                      <a:pt x="1169580" y="1011077"/>
                      <a:pt x="1141835" y="1043582"/>
                    </a:cubicBezTo>
                    <a:cubicBezTo>
                      <a:pt x="1051710" y="962664"/>
                      <a:pt x="962650" y="882748"/>
                      <a:pt x="873214" y="802456"/>
                    </a:cubicBezTo>
                    <a:cubicBezTo>
                      <a:pt x="886241" y="764064"/>
                      <a:pt x="881732" y="729429"/>
                      <a:pt x="854550" y="699993"/>
                    </a:cubicBezTo>
                    <a:cubicBezTo>
                      <a:pt x="826555" y="669680"/>
                      <a:pt x="791294" y="664419"/>
                      <a:pt x="751587" y="674816"/>
                    </a:cubicBezTo>
                    <a:cubicBezTo>
                      <a:pt x="653320" y="504712"/>
                      <a:pt x="555491" y="335298"/>
                      <a:pt x="457601" y="165883"/>
                    </a:cubicBezTo>
                    <a:cubicBezTo>
                      <a:pt x="461797" y="160372"/>
                      <a:pt x="465179" y="156113"/>
                      <a:pt x="468373" y="151729"/>
                    </a:cubicBezTo>
                    <a:cubicBezTo>
                      <a:pt x="497496" y="111270"/>
                      <a:pt x="491233" y="55466"/>
                      <a:pt x="454093" y="23462"/>
                    </a:cubicBezTo>
                    <a:cubicBezTo>
                      <a:pt x="416327" y="-9043"/>
                      <a:pt x="360210" y="-7602"/>
                      <a:pt x="325075" y="26719"/>
                    </a:cubicBezTo>
                    <a:cubicBezTo>
                      <a:pt x="289376" y="61604"/>
                      <a:pt x="285555" y="116781"/>
                      <a:pt x="317810" y="155236"/>
                    </a:cubicBezTo>
                    <a:cubicBezTo>
                      <a:pt x="326891" y="166071"/>
                      <a:pt x="328708" y="174965"/>
                      <a:pt x="325702" y="188368"/>
                    </a:cubicBezTo>
                    <a:cubicBezTo>
                      <a:pt x="253301" y="513669"/>
                      <a:pt x="181339" y="839095"/>
                      <a:pt x="109314" y="1164521"/>
                    </a:cubicBezTo>
                    <a:cubicBezTo>
                      <a:pt x="102801" y="1193832"/>
                      <a:pt x="96037" y="1223018"/>
                      <a:pt x="89586" y="1251326"/>
                    </a:cubicBezTo>
                    <a:cubicBezTo>
                      <a:pt x="28333" y="1269113"/>
                      <a:pt x="-977" y="1301869"/>
                      <a:pt x="25" y="1349969"/>
                    </a:cubicBezTo>
                    <a:cubicBezTo>
                      <a:pt x="901" y="1394749"/>
                      <a:pt x="31152" y="1430887"/>
                      <a:pt x="76997" y="1441722"/>
                    </a:cubicBezTo>
                    <a:close/>
                    <a:moveTo>
                      <a:pt x="1580997" y="299223"/>
                    </a:moveTo>
                    <a:cubicBezTo>
                      <a:pt x="1608805" y="299286"/>
                      <a:pt x="1631289" y="322083"/>
                      <a:pt x="1630037" y="349077"/>
                    </a:cubicBezTo>
                    <a:cubicBezTo>
                      <a:pt x="1628784" y="375882"/>
                      <a:pt x="1606801" y="396425"/>
                      <a:pt x="1579933" y="395924"/>
                    </a:cubicBezTo>
                    <a:cubicBezTo>
                      <a:pt x="1552751" y="395423"/>
                      <a:pt x="1532333" y="374316"/>
                      <a:pt x="1532521" y="346947"/>
                    </a:cubicBezTo>
                    <a:cubicBezTo>
                      <a:pt x="1532709" y="319703"/>
                      <a:pt x="1553565" y="299223"/>
                      <a:pt x="1580997" y="299223"/>
                    </a:cubicBezTo>
                    <a:close/>
                    <a:moveTo>
                      <a:pt x="1222502" y="1049031"/>
                    </a:moveTo>
                    <a:cubicBezTo>
                      <a:pt x="1248932" y="1049532"/>
                      <a:pt x="1270101" y="1071327"/>
                      <a:pt x="1270101" y="1097945"/>
                    </a:cubicBezTo>
                    <a:cubicBezTo>
                      <a:pt x="1270101" y="1125816"/>
                      <a:pt x="1248557" y="1147047"/>
                      <a:pt x="1220748" y="1146671"/>
                    </a:cubicBezTo>
                    <a:cubicBezTo>
                      <a:pt x="1194256" y="1146296"/>
                      <a:pt x="1172586" y="1124500"/>
                      <a:pt x="1172649" y="1098258"/>
                    </a:cubicBezTo>
                    <a:cubicBezTo>
                      <a:pt x="1172712" y="1071453"/>
                      <a:pt x="1195947" y="1048530"/>
                      <a:pt x="1222502" y="1049031"/>
                    </a:cubicBezTo>
                    <a:close/>
                    <a:moveTo>
                      <a:pt x="784592" y="716465"/>
                    </a:moveTo>
                    <a:cubicBezTo>
                      <a:pt x="811711" y="716402"/>
                      <a:pt x="833945" y="739012"/>
                      <a:pt x="833506" y="766193"/>
                    </a:cubicBezTo>
                    <a:cubicBezTo>
                      <a:pt x="833068" y="792623"/>
                      <a:pt x="811461" y="813730"/>
                      <a:pt x="784780" y="813730"/>
                    </a:cubicBezTo>
                    <a:cubicBezTo>
                      <a:pt x="757912" y="813792"/>
                      <a:pt x="736492" y="792936"/>
                      <a:pt x="736054" y="766381"/>
                    </a:cubicBezTo>
                    <a:cubicBezTo>
                      <a:pt x="735616" y="738761"/>
                      <a:pt x="757223" y="716528"/>
                      <a:pt x="784592" y="716465"/>
                    </a:cubicBezTo>
                    <a:close/>
                    <a:moveTo>
                      <a:pt x="390711" y="46824"/>
                    </a:moveTo>
                    <a:cubicBezTo>
                      <a:pt x="417768" y="46448"/>
                      <a:pt x="439876" y="68744"/>
                      <a:pt x="439751" y="96301"/>
                    </a:cubicBezTo>
                    <a:cubicBezTo>
                      <a:pt x="439625" y="123232"/>
                      <a:pt x="418770" y="144151"/>
                      <a:pt x="391776" y="144339"/>
                    </a:cubicBezTo>
                    <a:cubicBezTo>
                      <a:pt x="364282" y="144527"/>
                      <a:pt x="341985" y="122418"/>
                      <a:pt x="342361" y="95299"/>
                    </a:cubicBezTo>
                    <a:cubicBezTo>
                      <a:pt x="342674" y="69308"/>
                      <a:pt x="364720" y="47199"/>
                      <a:pt x="390711" y="46824"/>
                    </a:cubicBezTo>
                    <a:close/>
                    <a:moveTo>
                      <a:pt x="96037" y="1299802"/>
                    </a:moveTo>
                    <a:cubicBezTo>
                      <a:pt x="123030" y="1300115"/>
                      <a:pt x="143761" y="1321034"/>
                      <a:pt x="143886" y="1348027"/>
                    </a:cubicBezTo>
                    <a:cubicBezTo>
                      <a:pt x="144011" y="1375898"/>
                      <a:pt x="122529" y="1397380"/>
                      <a:pt x="94847" y="1397067"/>
                    </a:cubicBezTo>
                    <a:cubicBezTo>
                      <a:pt x="68417" y="1396754"/>
                      <a:pt x="46872" y="1375271"/>
                      <a:pt x="46496" y="1348842"/>
                    </a:cubicBezTo>
                    <a:cubicBezTo>
                      <a:pt x="46121" y="1321848"/>
                      <a:pt x="68730" y="1299426"/>
                      <a:pt x="96037" y="1299802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>
              <a:xfrm>
                <a:off x="7567305" y="-62"/>
                <a:ext cx="1997151" cy="1890443"/>
              </a:xfrm>
              <a:custGeom>
                <a:avLst/>
                <a:gdLst>
                  <a:gd name="connsiteX0" fmla="*/ 1966651 w 1997151"/>
                  <a:gd name="connsiteY0" fmla="*/ 1843581 h 1890443"/>
                  <a:gd name="connsiteX1" fmla="*/ 203362 w 1997151"/>
                  <a:gd name="connsiteY1" fmla="*/ 1843581 h 1890443"/>
                  <a:gd name="connsiteX2" fmla="*/ 178685 w 1997151"/>
                  <a:gd name="connsiteY2" fmla="*/ 1843518 h 1890443"/>
                  <a:gd name="connsiteX3" fmla="*/ 108038 w 1997151"/>
                  <a:gd name="connsiteY3" fmla="*/ 1772370 h 1890443"/>
                  <a:gd name="connsiteX4" fmla="*/ 108038 w 1997151"/>
                  <a:gd name="connsiteY4" fmla="*/ 1665523 h 1890443"/>
                  <a:gd name="connsiteX5" fmla="*/ 110356 w 1997151"/>
                  <a:gd name="connsiteY5" fmla="*/ 1650617 h 1890443"/>
                  <a:gd name="connsiteX6" fmla="*/ 144113 w 1997151"/>
                  <a:gd name="connsiteY6" fmla="*/ 1650492 h 1890443"/>
                  <a:gd name="connsiteX7" fmla="*/ 171170 w 1997151"/>
                  <a:gd name="connsiteY7" fmla="*/ 1626004 h 1890443"/>
                  <a:gd name="connsiteX8" fmla="*/ 144051 w 1997151"/>
                  <a:gd name="connsiteY8" fmla="*/ 1604208 h 1890443"/>
                  <a:gd name="connsiteX9" fmla="*/ 109041 w 1997151"/>
                  <a:gd name="connsiteY9" fmla="*/ 1603081 h 1890443"/>
                  <a:gd name="connsiteX10" fmla="*/ 109041 w 1997151"/>
                  <a:gd name="connsiteY10" fmla="*/ 1364022 h 1890443"/>
                  <a:gd name="connsiteX11" fmla="*/ 127892 w 1997151"/>
                  <a:gd name="connsiteY11" fmla="*/ 1362456 h 1890443"/>
                  <a:gd name="connsiteX12" fmla="*/ 150439 w 1997151"/>
                  <a:gd name="connsiteY12" fmla="*/ 1361454 h 1890443"/>
                  <a:gd name="connsiteX13" fmla="*/ 171295 w 1997151"/>
                  <a:gd name="connsiteY13" fmla="*/ 1337655 h 1890443"/>
                  <a:gd name="connsiteX14" fmla="*/ 150126 w 1997151"/>
                  <a:gd name="connsiteY14" fmla="*/ 1316235 h 1890443"/>
                  <a:gd name="connsiteX15" fmla="*/ 127579 w 1997151"/>
                  <a:gd name="connsiteY15" fmla="*/ 1315358 h 1890443"/>
                  <a:gd name="connsiteX16" fmla="*/ 110418 w 1997151"/>
                  <a:gd name="connsiteY16" fmla="*/ 1313605 h 1890443"/>
                  <a:gd name="connsiteX17" fmla="*/ 111483 w 1997151"/>
                  <a:gd name="connsiteY17" fmla="*/ 1088449 h 1890443"/>
                  <a:gd name="connsiteX18" fmla="*/ 127516 w 1997151"/>
                  <a:gd name="connsiteY18" fmla="*/ 1087572 h 1890443"/>
                  <a:gd name="connsiteX19" fmla="*/ 143926 w 1997151"/>
                  <a:gd name="connsiteY19" fmla="*/ 1087447 h 1890443"/>
                  <a:gd name="connsiteX20" fmla="*/ 171170 w 1997151"/>
                  <a:gd name="connsiteY20" fmla="*/ 1063585 h 1890443"/>
                  <a:gd name="connsiteX21" fmla="*/ 144364 w 1997151"/>
                  <a:gd name="connsiteY21" fmla="*/ 1041226 h 1890443"/>
                  <a:gd name="connsiteX22" fmla="*/ 109291 w 1997151"/>
                  <a:gd name="connsiteY22" fmla="*/ 1040349 h 1890443"/>
                  <a:gd name="connsiteX23" fmla="*/ 109291 w 1997151"/>
                  <a:gd name="connsiteY23" fmla="*/ 825528 h 1890443"/>
                  <a:gd name="connsiteX24" fmla="*/ 132652 w 1997151"/>
                  <a:gd name="connsiteY24" fmla="*/ 825528 h 1890443"/>
                  <a:gd name="connsiteX25" fmla="*/ 151128 w 1997151"/>
                  <a:gd name="connsiteY25" fmla="*/ 825215 h 1890443"/>
                  <a:gd name="connsiteX26" fmla="*/ 171170 w 1997151"/>
                  <a:gd name="connsiteY26" fmla="*/ 805048 h 1890443"/>
                  <a:gd name="connsiteX27" fmla="*/ 155575 w 1997151"/>
                  <a:gd name="connsiteY27" fmla="*/ 781374 h 1890443"/>
                  <a:gd name="connsiteX28" fmla="*/ 135283 w 1997151"/>
                  <a:gd name="connsiteY28" fmla="*/ 779369 h 1890443"/>
                  <a:gd name="connsiteX29" fmla="*/ 109103 w 1997151"/>
                  <a:gd name="connsiteY29" fmla="*/ 778305 h 1890443"/>
                  <a:gd name="connsiteX30" fmla="*/ 109103 w 1997151"/>
                  <a:gd name="connsiteY30" fmla="*/ 558285 h 1890443"/>
                  <a:gd name="connsiteX31" fmla="*/ 124009 w 1997151"/>
                  <a:gd name="connsiteY31" fmla="*/ 556030 h 1890443"/>
                  <a:gd name="connsiteX32" fmla="*/ 150689 w 1997151"/>
                  <a:gd name="connsiteY32" fmla="*/ 554966 h 1890443"/>
                  <a:gd name="connsiteX33" fmla="*/ 171232 w 1997151"/>
                  <a:gd name="connsiteY33" fmla="*/ 533045 h 1890443"/>
                  <a:gd name="connsiteX34" fmla="*/ 151692 w 1997151"/>
                  <a:gd name="connsiteY34" fmla="*/ 510185 h 1890443"/>
                  <a:gd name="connsiteX35" fmla="*/ 131274 w 1997151"/>
                  <a:gd name="connsiteY35" fmla="*/ 508933 h 1890443"/>
                  <a:gd name="connsiteX36" fmla="*/ 109228 w 1997151"/>
                  <a:gd name="connsiteY36" fmla="*/ 507492 h 1890443"/>
                  <a:gd name="connsiteX37" fmla="*/ 109228 w 1997151"/>
                  <a:gd name="connsiteY37" fmla="*/ 287284 h 1890443"/>
                  <a:gd name="connsiteX38" fmla="*/ 128456 w 1997151"/>
                  <a:gd name="connsiteY38" fmla="*/ 286094 h 1890443"/>
                  <a:gd name="connsiteX39" fmla="*/ 146932 w 1997151"/>
                  <a:gd name="connsiteY39" fmla="*/ 285907 h 1890443"/>
                  <a:gd name="connsiteX40" fmla="*/ 171420 w 1997151"/>
                  <a:gd name="connsiteY40" fmla="*/ 263234 h 1890443"/>
                  <a:gd name="connsiteX41" fmla="*/ 147809 w 1997151"/>
                  <a:gd name="connsiteY41" fmla="*/ 240061 h 1890443"/>
                  <a:gd name="connsiteX42" fmla="*/ 125199 w 1997151"/>
                  <a:gd name="connsiteY42" fmla="*/ 239748 h 1890443"/>
                  <a:gd name="connsiteX43" fmla="*/ 107537 w 1997151"/>
                  <a:gd name="connsiteY43" fmla="*/ 237556 h 1890443"/>
                  <a:gd name="connsiteX44" fmla="*/ 107537 w 1997151"/>
                  <a:gd name="connsiteY44" fmla="*/ 0 h 1890443"/>
                  <a:gd name="connsiteX45" fmla="*/ 61504 w 1997151"/>
                  <a:gd name="connsiteY45" fmla="*/ 0 h 1890443"/>
                  <a:gd name="connsiteX46" fmla="*/ 61504 w 1997151"/>
                  <a:gd name="connsiteY46" fmla="*/ 60814 h 1890443"/>
                  <a:gd name="connsiteX47" fmla="*/ 61504 w 1997151"/>
                  <a:gd name="connsiteY47" fmla="*/ 120438 h 1890443"/>
                  <a:gd name="connsiteX48" fmla="*/ 61441 w 1997151"/>
                  <a:gd name="connsiteY48" fmla="*/ 180062 h 1890443"/>
                  <a:gd name="connsiteX49" fmla="*/ 60001 w 1997151"/>
                  <a:gd name="connsiteY49" fmla="*/ 239936 h 1890443"/>
                  <a:gd name="connsiteX50" fmla="*/ 27246 w 1997151"/>
                  <a:gd name="connsiteY50" fmla="*/ 240124 h 1890443"/>
                  <a:gd name="connsiteX51" fmla="*/ 9834 w 1997151"/>
                  <a:gd name="connsiteY51" fmla="*/ 244696 h 1890443"/>
                  <a:gd name="connsiteX52" fmla="*/ 753 w 1997151"/>
                  <a:gd name="connsiteY52" fmla="*/ 267869 h 1890443"/>
                  <a:gd name="connsiteX53" fmla="*/ 22987 w 1997151"/>
                  <a:gd name="connsiteY53" fmla="*/ 285781 h 1890443"/>
                  <a:gd name="connsiteX54" fmla="*/ 58686 w 1997151"/>
                  <a:gd name="connsiteY54" fmla="*/ 285969 h 1890443"/>
                  <a:gd name="connsiteX55" fmla="*/ 57997 w 1997151"/>
                  <a:gd name="connsiteY55" fmla="*/ 508056 h 1890443"/>
                  <a:gd name="connsiteX56" fmla="*/ 42026 w 1997151"/>
                  <a:gd name="connsiteY56" fmla="*/ 508995 h 1890443"/>
                  <a:gd name="connsiteX57" fmla="*/ 25617 w 1997151"/>
                  <a:gd name="connsiteY57" fmla="*/ 509308 h 1890443"/>
                  <a:gd name="connsiteX58" fmla="*/ 127 w 1997151"/>
                  <a:gd name="connsiteY58" fmla="*/ 533358 h 1890443"/>
                  <a:gd name="connsiteX59" fmla="*/ 25053 w 1997151"/>
                  <a:gd name="connsiteY59" fmla="*/ 555655 h 1890443"/>
                  <a:gd name="connsiteX60" fmla="*/ 43529 w 1997151"/>
                  <a:gd name="connsiteY60" fmla="*/ 556156 h 1890443"/>
                  <a:gd name="connsiteX61" fmla="*/ 60001 w 1997151"/>
                  <a:gd name="connsiteY61" fmla="*/ 558097 h 1890443"/>
                  <a:gd name="connsiteX62" fmla="*/ 60001 w 1997151"/>
                  <a:gd name="connsiteY62" fmla="*/ 779808 h 1890443"/>
                  <a:gd name="connsiteX63" fmla="*/ 21922 w 1997151"/>
                  <a:gd name="connsiteY63" fmla="*/ 779996 h 1890443"/>
                  <a:gd name="connsiteX64" fmla="*/ 314 w 1997151"/>
                  <a:gd name="connsiteY64" fmla="*/ 798847 h 1890443"/>
                  <a:gd name="connsiteX65" fmla="*/ 12402 w 1997151"/>
                  <a:gd name="connsiteY65" fmla="*/ 822897 h 1890443"/>
                  <a:gd name="connsiteX66" fmla="*/ 28310 w 1997151"/>
                  <a:gd name="connsiteY66" fmla="*/ 825590 h 1890443"/>
                  <a:gd name="connsiteX67" fmla="*/ 59813 w 1997151"/>
                  <a:gd name="connsiteY67" fmla="*/ 826405 h 1890443"/>
                  <a:gd name="connsiteX68" fmla="*/ 57684 w 1997151"/>
                  <a:gd name="connsiteY68" fmla="*/ 1041602 h 1890443"/>
                  <a:gd name="connsiteX69" fmla="*/ 25743 w 1997151"/>
                  <a:gd name="connsiteY69" fmla="*/ 1041915 h 1890443"/>
                  <a:gd name="connsiteX70" fmla="*/ 7267 w 1997151"/>
                  <a:gd name="connsiteY70" fmla="*/ 1048679 h 1890443"/>
                  <a:gd name="connsiteX71" fmla="*/ 1442 w 1997151"/>
                  <a:gd name="connsiteY71" fmla="*/ 1071038 h 1890443"/>
                  <a:gd name="connsiteX72" fmla="*/ 22861 w 1997151"/>
                  <a:gd name="connsiteY72" fmla="*/ 1087447 h 1890443"/>
                  <a:gd name="connsiteX73" fmla="*/ 60126 w 1997151"/>
                  <a:gd name="connsiteY73" fmla="*/ 1087572 h 1890443"/>
                  <a:gd name="connsiteX74" fmla="*/ 60126 w 1997151"/>
                  <a:gd name="connsiteY74" fmla="*/ 1313980 h 1890443"/>
                  <a:gd name="connsiteX75" fmla="*/ 42778 w 1997151"/>
                  <a:gd name="connsiteY75" fmla="*/ 1315609 h 1890443"/>
                  <a:gd name="connsiteX76" fmla="*/ 24302 w 1997151"/>
                  <a:gd name="connsiteY76" fmla="*/ 1316110 h 1890443"/>
                  <a:gd name="connsiteX77" fmla="*/ 1 w 1997151"/>
                  <a:gd name="connsiteY77" fmla="*/ 1338907 h 1890443"/>
                  <a:gd name="connsiteX78" fmla="*/ 23989 w 1997151"/>
                  <a:gd name="connsiteY78" fmla="*/ 1362206 h 1890443"/>
                  <a:gd name="connsiteX79" fmla="*/ 36327 w 1997151"/>
                  <a:gd name="connsiteY79" fmla="*/ 1362644 h 1890443"/>
                  <a:gd name="connsiteX80" fmla="*/ 60377 w 1997151"/>
                  <a:gd name="connsiteY80" fmla="*/ 1363959 h 1890443"/>
                  <a:gd name="connsiteX81" fmla="*/ 60377 w 1997151"/>
                  <a:gd name="connsiteY81" fmla="*/ 1604709 h 1890443"/>
                  <a:gd name="connsiteX82" fmla="*/ 20795 w 1997151"/>
                  <a:gd name="connsiteY82" fmla="*/ 1604897 h 1890443"/>
                  <a:gd name="connsiteX83" fmla="*/ 314 w 1997151"/>
                  <a:gd name="connsiteY83" fmla="*/ 1624688 h 1890443"/>
                  <a:gd name="connsiteX84" fmla="*/ 15972 w 1997151"/>
                  <a:gd name="connsiteY84" fmla="*/ 1648425 h 1890443"/>
                  <a:gd name="connsiteX85" fmla="*/ 36202 w 1997151"/>
                  <a:gd name="connsiteY85" fmla="*/ 1650805 h 1890443"/>
                  <a:gd name="connsiteX86" fmla="*/ 61567 w 1997151"/>
                  <a:gd name="connsiteY86" fmla="*/ 1651933 h 1890443"/>
                  <a:gd name="connsiteX87" fmla="*/ 61567 w 1997151"/>
                  <a:gd name="connsiteY87" fmla="*/ 1676421 h 1890443"/>
                  <a:gd name="connsiteX88" fmla="*/ 61755 w 1997151"/>
                  <a:gd name="connsiteY88" fmla="*/ 1777130 h 1890443"/>
                  <a:gd name="connsiteX89" fmla="*/ 137788 w 1997151"/>
                  <a:gd name="connsiteY89" fmla="*/ 1883413 h 1890443"/>
                  <a:gd name="connsiteX90" fmla="*/ 184197 w 1997151"/>
                  <a:gd name="connsiteY90" fmla="*/ 1890052 h 1890443"/>
                  <a:gd name="connsiteX91" fmla="*/ 420500 w 1997151"/>
                  <a:gd name="connsiteY91" fmla="*/ 1890366 h 1890443"/>
                  <a:gd name="connsiteX92" fmla="*/ 1967966 w 1997151"/>
                  <a:gd name="connsiteY92" fmla="*/ 1890366 h 1890443"/>
                  <a:gd name="connsiteX93" fmla="*/ 1997151 w 1997151"/>
                  <a:gd name="connsiteY93" fmla="*/ 1890366 h 1890443"/>
                  <a:gd name="connsiteX94" fmla="*/ 1997151 w 1997151"/>
                  <a:gd name="connsiteY94" fmla="*/ 1843769 h 1890443"/>
                  <a:gd name="connsiteX95" fmla="*/ 1966651 w 1997151"/>
                  <a:gd name="connsiteY95" fmla="*/ 1843581 h 189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1997151" h="1890443">
                    <a:moveTo>
                      <a:pt x="1966651" y="1843581"/>
                    </a:moveTo>
                    <a:cubicBezTo>
                      <a:pt x="1378867" y="1843581"/>
                      <a:pt x="791145" y="1843581"/>
                      <a:pt x="203362" y="1843581"/>
                    </a:cubicBezTo>
                    <a:cubicBezTo>
                      <a:pt x="195157" y="1843581"/>
                      <a:pt x="186890" y="1843706"/>
                      <a:pt x="178685" y="1843518"/>
                    </a:cubicBezTo>
                    <a:cubicBezTo>
                      <a:pt x="135032" y="1842516"/>
                      <a:pt x="108665" y="1816337"/>
                      <a:pt x="108038" y="1772370"/>
                    </a:cubicBezTo>
                    <a:cubicBezTo>
                      <a:pt x="107537" y="1736734"/>
                      <a:pt x="107851" y="1701097"/>
                      <a:pt x="108038" y="1665523"/>
                    </a:cubicBezTo>
                    <a:cubicBezTo>
                      <a:pt x="108038" y="1661014"/>
                      <a:pt x="109416" y="1656567"/>
                      <a:pt x="110356" y="1650617"/>
                    </a:cubicBezTo>
                    <a:cubicBezTo>
                      <a:pt x="122318" y="1650617"/>
                      <a:pt x="133216" y="1651056"/>
                      <a:pt x="144113" y="1650492"/>
                    </a:cubicBezTo>
                    <a:cubicBezTo>
                      <a:pt x="161211" y="1649615"/>
                      <a:pt x="171858" y="1639657"/>
                      <a:pt x="171170" y="1626004"/>
                    </a:cubicBezTo>
                    <a:cubicBezTo>
                      <a:pt x="170481" y="1612789"/>
                      <a:pt x="160710" y="1604897"/>
                      <a:pt x="144051" y="1604208"/>
                    </a:cubicBezTo>
                    <a:cubicBezTo>
                      <a:pt x="132652" y="1603770"/>
                      <a:pt x="121316" y="1603457"/>
                      <a:pt x="109041" y="1603081"/>
                    </a:cubicBezTo>
                    <a:cubicBezTo>
                      <a:pt x="109041" y="1522351"/>
                      <a:pt x="109041" y="1443938"/>
                      <a:pt x="109041" y="1364022"/>
                    </a:cubicBezTo>
                    <a:cubicBezTo>
                      <a:pt x="115992" y="1363458"/>
                      <a:pt x="121942" y="1362832"/>
                      <a:pt x="127892" y="1362456"/>
                    </a:cubicBezTo>
                    <a:cubicBezTo>
                      <a:pt x="135408" y="1362018"/>
                      <a:pt x="143049" y="1362644"/>
                      <a:pt x="150439" y="1361454"/>
                    </a:cubicBezTo>
                    <a:cubicBezTo>
                      <a:pt x="163779" y="1359325"/>
                      <a:pt x="172046" y="1349366"/>
                      <a:pt x="171295" y="1337655"/>
                    </a:cubicBezTo>
                    <a:cubicBezTo>
                      <a:pt x="170606" y="1326506"/>
                      <a:pt x="162464" y="1317863"/>
                      <a:pt x="150126" y="1316235"/>
                    </a:cubicBezTo>
                    <a:cubicBezTo>
                      <a:pt x="142673" y="1315296"/>
                      <a:pt x="135095" y="1315797"/>
                      <a:pt x="127579" y="1315358"/>
                    </a:cubicBezTo>
                    <a:cubicBezTo>
                      <a:pt x="121692" y="1314982"/>
                      <a:pt x="115804" y="1314168"/>
                      <a:pt x="110418" y="1313605"/>
                    </a:cubicBezTo>
                    <a:cubicBezTo>
                      <a:pt x="106159" y="1288239"/>
                      <a:pt x="107162" y="1103794"/>
                      <a:pt x="111483" y="1088449"/>
                    </a:cubicBezTo>
                    <a:cubicBezTo>
                      <a:pt x="116681" y="1088136"/>
                      <a:pt x="122067" y="1087760"/>
                      <a:pt x="127516" y="1087572"/>
                    </a:cubicBezTo>
                    <a:cubicBezTo>
                      <a:pt x="132965" y="1087385"/>
                      <a:pt x="138477" y="1087698"/>
                      <a:pt x="143926" y="1087447"/>
                    </a:cubicBezTo>
                    <a:cubicBezTo>
                      <a:pt x="161274" y="1086758"/>
                      <a:pt x="171921" y="1077426"/>
                      <a:pt x="171170" y="1063585"/>
                    </a:cubicBezTo>
                    <a:cubicBezTo>
                      <a:pt x="170606" y="1053627"/>
                      <a:pt x="163028" y="1040474"/>
                      <a:pt x="144364" y="1041226"/>
                    </a:cubicBezTo>
                    <a:cubicBezTo>
                      <a:pt x="132965" y="1041664"/>
                      <a:pt x="121567" y="1040725"/>
                      <a:pt x="109291" y="1040349"/>
                    </a:cubicBezTo>
                    <a:cubicBezTo>
                      <a:pt x="109291" y="968137"/>
                      <a:pt x="109291" y="897991"/>
                      <a:pt x="109291" y="825528"/>
                    </a:cubicBezTo>
                    <a:cubicBezTo>
                      <a:pt x="117997" y="825528"/>
                      <a:pt x="125324" y="825528"/>
                      <a:pt x="132652" y="825528"/>
                    </a:cubicBezTo>
                    <a:cubicBezTo>
                      <a:pt x="138790" y="825465"/>
                      <a:pt x="145053" y="825904"/>
                      <a:pt x="151128" y="825215"/>
                    </a:cubicBezTo>
                    <a:cubicBezTo>
                      <a:pt x="162025" y="823962"/>
                      <a:pt x="169980" y="815570"/>
                      <a:pt x="171170" y="805048"/>
                    </a:cubicBezTo>
                    <a:cubicBezTo>
                      <a:pt x="172360" y="794776"/>
                      <a:pt x="166159" y="784380"/>
                      <a:pt x="155575" y="781374"/>
                    </a:cubicBezTo>
                    <a:cubicBezTo>
                      <a:pt x="149124" y="779557"/>
                      <a:pt x="142109" y="779808"/>
                      <a:pt x="135283" y="779369"/>
                    </a:cubicBezTo>
                    <a:cubicBezTo>
                      <a:pt x="126702" y="778868"/>
                      <a:pt x="118059" y="778681"/>
                      <a:pt x="109103" y="778305"/>
                    </a:cubicBezTo>
                    <a:cubicBezTo>
                      <a:pt x="109103" y="703712"/>
                      <a:pt x="109103" y="631437"/>
                      <a:pt x="109103" y="558285"/>
                    </a:cubicBezTo>
                    <a:cubicBezTo>
                      <a:pt x="114802" y="557408"/>
                      <a:pt x="119374" y="556344"/>
                      <a:pt x="124009" y="556030"/>
                    </a:cubicBezTo>
                    <a:cubicBezTo>
                      <a:pt x="132903" y="555467"/>
                      <a:pt x="141859" y="556093"/>
                      <a:pt x="150689" y="554966"/>
                    </a:cubicBezTo>
                    <a:cubicBezTo>
                      <a:pt x="162965" y="553400"/>
                      <a:pt x="170919" y="544256"/>
                      <a:pt x="171232" y="533045"/>
                    </a:cubicBezTo>
                    <a:cubicBezTo>
                      <a:pt x="171545" y="521960"/>
                      <a:pt x="163842" y="512440"/>
                      <a:pt x="151692" y="510185"/>
                    </a:cubicBezTo>
                    <a:cubicBezTo>
                      <a:pt x="145053" y="508933"/>
                      <a:pt x="138038" y="509371"/>
                      <a:pt x="131274" y="508933"/>
                    </a:cubicBezTo>
                    <a:cubicBezTo>
                      <a:pt x="124072" y="508494"/>
                      <a:pt x="116807" y="507993"/>
                      <a:pt x="109228" y="507492"/>
                    </a:cubicBezTo>
                    <a:cubicBezTo>
                      <a:pt x="109228" y="433025"/>
                      <a:pt x="109228" y="360750"/>
                      <a:pt x="109228" y="287284"/>
                    </a:cubicBezTo>
                    <a:cubicBezTo>
                      <a:pt x="116431" y="286846"/>
                      <a:pt x="122443" y="286282"/>
                      <a:pt x="128456" y="286094"/>
                    </a:cubicBezTo>
                    <a:cubicBezTo>
                      <a:pt x="134593" y="285907"/>
                      <a:pt x="140794" y="286345"/>
                      <a:pt x="146932" y="285907"/>
                    </a:cubicBezTo>
                    <a:cubicBezTo>
                      <a:pt x="161525" y="284842"/>
                      <a:pt x="171044" y="275823"/>
                      <a:pt x="171420" y="263234"/>
                    </a:cubicBezTo>
                    <a:cubicBezTo>
                      <a:pt x="171796" y="250646"/>
                      <a:pt x="162401" y="241189"/>
                      <a:pt x="147809" y="240061"/>
                    </a:cubicBezTo>
                    <a:cubicBezTo>
                      <a:pt x="140293" y="239498"/>
                      <a:pt x="132715" y="240124"/>
                      <a:pt x="125199" y="239748"/>
                    </a:cubicBezTo>
                    <a:cubicBezTo>
                      <a:pt x="120001" y="239498"/>
                      <a:pt x="114802" y="238496"/>
                      <a:pt x="107537" y="237556"/>
                    </a:cubicBezTo>
                    <a:cubicBezTo>
                      <a:pt x="107537" y="157828"/>
                      <a:pt x="107537" y="79352"/>
                      <a:pt x="107537" y="0"/>
                    </a:cubicBezTo>
                    <a:cubicBezTo>
                      <a:pt x="91379" y="0"/>
                      <a:pt x="77600" y="0"/>
                      <a:pt x="61504" y="0"/>
                    </a:cubicBezTo>
                    <a:cubicBezTo>
                      <a:pt x="61504" y="21357"/>
                      <a:pt x="61504" y="41085"/>
                      <a:pt x="61504" y="60814"/>
                    </a:cubicBezTo>
                    <a:cubicBezTo>
                      <a:pt x="61504" y="80668"/>
                      <a:pt x="61504" y="100521"/>
                      <a:pt x="61504" y="120438"/>
                    </a:cubicBezTo>
                    <a:cubicBezTo>
                      <a:pt x="61504" y="140354"/>
                      <a:pt x="61755" y="160145"/>
                      <a:pt x="61441" y="180062"/>
                    </a:cubicBezTo>
                    <a:cubicBezTo>
                      <a:pt x="61128" y="199602"/>
                      <a:pt x="62944" y="219268"/>
                      <a:pt x="60001" y="239936"/>
                    </a:cubicBezTo>
                    <a:cubicBezTo>
                      <a:pt x="47663" y="239936"/>
                      <a:pt x="37392" y="239435"/>
                      <a:pt x="27246" y="240124"/>
                    </a:cubicBezTo>
                    <a:cubicBezTo>
                      <a:pt x="21296" y="240562"/>
                      <a:pt x="14782" y="241690"/>
                      <a:pt x="9834" y="244696"/>
                    </a:cubicBezTo>
                    <a:cubicBezTo>
                      <a:pt x="1567" y="249706"/>
                      <a:pt x="-1565" y="258099"/>
                      <a:pt x="753" y="267869"/>
                    </a:cubicBezTo>
                    <a:cubicBezTo>
                      <a:pt x="3195" y="278203"/>
                      <a:pt x="11087" y="285092"/>
                      <a:pt x="22987" y="285781"/>
                    </a:cubicBezTo>
                    <a:cubicBezTo>
                      <a:pt x="35074" y="286470"/>
                      <a:pt x="47225" y="285969"/>
                      <a:pt x="58686" y="285969"/>
                    </a:cubicBezTo>
                    <a:cubicBezTo>
                      <a:pt x="63133" y="311648"/>
                      <a:pt x="62318" y="492336"/>
                      <a:pt x="57997" y="508056"/>
                    </a:cubicBezTo>
                    <a:cubicBezTo>
                      <a:pt x="52861" y="508369"/>
                      <a:pt x="47475" y="508807"/>
                      <a:pt x="42026" y="508995"/>
                    </a:cubicBezTo>
                    <a:cubicBezTo>
                      <a:pt x="36577" y="509183"/>
                      <a:pt x="31066" y="508807"/>
                      <a:pt x="25617" y="509308"/>
                    </a:cubicBezTo>
                    <a:cubicBezTo>
                      <a:pt x="9834" y="510749"/>
                      <a:pt x="-312" y="520456"/>
                      <a:pt x="127" y="533358"/>
                    </a:cubicBezTo>
                    <a:cubicBezTo>
                      <a:pt x="565" y="545696"/>
                      <a:pt x="9897" y="554277"/>
                      <a:pt x="25053" y="555655"/>
                    </a:cubicBezTo>
                    <a:cubicBezTo>
                      <a:pt x="31191" y="556218"/>
                      <a:pt x="37392" y="555717"/>
                      <a:pt x="43529" y="556156"/>
                    </a:cubicBezTo>
                    <a:cubicBezTo>
                      <a:pt x="48790" y="556469"/>
                      <a:pt x="54051" y="557346"/>
                      <a:pt x="60001" y="558097"/>
                    </a:cubicBezTo>
                    <a:cubicBezTo>
                      <a:pt x="60001" y="632063"/>
                      <a:pt x="60001" y="704902"/>
                      <a:pt x="60001" y="779808"/>
                    </a:cubicBezTo>
                    <a:cubicBezTo>
                      <a:pt x="46285" y="779808"/>
                      <a:pt x="34009" y="779056"/>
                      <a:pt x="21922" y="779996"/>
                    </a:cubicBezTo>
                    <a:cubicBezTo>
                      <a:pt x="10210" y="780935"/>
                      <a:pt x="2194" y="788827"/>
                      <a:pt x="314" y="798847"/>
                    </a:cubicBezTo>
                    <a:cubicBezTo>
                      <a:pt x="-1314" y="807741"/>
                      <a:pt x="3759" y="819140"/>
                      <a:pt x="12402" y="822897"/>
                    </a:cubicBezTo>
                    <a:cubicBezTo>
                      <a:pt x="17225" y="824964"/>
                      <a:pt x="22924" y="825277"/>
                      <a:pt x="28310" y="825590"/>
                    </a:cubicBezTo>
                    <a:cubicBezTo>
                      <a:pt x="38957" y="826154"/>
                      <a:pt x="49605" y="826154"/>
                      <a:pt x="59813" y="826405"/>
                    </a:cubicBezTo>
                    <a:cubicBezTo>
                      <a:pt x="63696" y="862668"/>
                      <a:pt x="62193" y="1025005"/>
                      <a:pt x="57684" y="1041602"/>
                    </a:cubicBezTo>
                    <a:cubicBezTo>
                      <a:pt x="47412" y="1041602"/>
                      <a:pt x="36452" y="1040850"/>
                      <a:pt x="25743" y="1041915"/>
                    </a:cubicBezTo>
                    <a:cubicBezTo>
                      <a:pt x="19354" y="1042541"/>
                      <a:pt x="12089" y="1044733"/>
                      <a:pt x="7267" y="1048679"/>
                    </a:cubicBezTo>
                    <a:cubicBezTo>
                      <a:pt x="690" y="1054003"/>
                      <a:pt x="-1815" y="1062207"/>
                      <a:pt x="1442" y="1071038"/>
                    </a:cubicBezTo>
                    <a:cubicBezTo>
                      <a:pt x="5137" y="1080996"/>
                      <a:pt x="12152" y="1087009"/>
                      <a:pt x="22861" y="1087447"/>
                    </a:cubicBezTo>
                    <a:cubicBezTo>
                      <a:pt x="34949" y="1087886"/>
                      <a:pt x="47099" y="1087572"/>
                      <a:pt x="60126" y="1087572"/>
                    </a:cubicBezTo>
                    <a:cubicBezTo>
                      <a:pt x="60126" y="1164607"/>
                      <a:pt x="60126" y="1238887"/>
                      <a:pt x="60126" y="1313980"/>
                    </a:cubicBezTo>
                    <a:cubicBezTo>
                      <a:pt x="53488" y="1314607"/>
                      <a:pt x="48164" y="1315296"/>
                      <a:pt x="42778" y="1315609"/>
                    </a:cubicBezTo>
                    <a:cubicBezTo>
                      <a:pt x="36640" y="1315922"/>
                      <a:pt x="30440" y="1315546"/>
                      <a:pt x="24302" y="1316110"/>
                    </a:cubicBezTo>
                    <a:cubicBezTo>
                      <a:pt x="9521" y="1317550"/>
                      <a:pt x="189" y="1326506"/>
                      <a:pt x="1" y="1338907"/>
                    </a:cubicBezTo>
                    <a:cubicBezTo>
                      <a:pt x="-124" y="1351183"/>
                      <a:pt x="9145" y="1360389"/>
                      <a:pt x="23989" y="1362206"/>
                    </a:cubicBezTo>
                    <a:cubicBezTo>
                      <a:pt x="28060" y="1362707"/>
                      <a:pt x="32193" y="1362456"/>
                      <a:pt x="36327" y="1362644"/>
                    </a:cubicBezTo>
                    <a:cubicBezTo>
                      <a:pt x="44218" y="1363020"/>
                      <a:pt x="52110" y="1363458"/>
                      <a:pt x="60377" y="1363959"/>
                    </a:cubicBezTo>
                    <a:cubicBezTo>
                      <a:pt x="60377" y="1444815"/>
                      <a:pt x="60377" y="1523290"/>
                      <a:pt x="60377" y="1604709"/>
                    </a:cubicBezTo>
                    <a:cubicBezTo>
                      <a:pt x="46473" y="1604709"/>
                      <a:pt x="33571" y="1604021"/>
                      <a:pt x="20795" y="1604897"/>
                    </a:cubicBezTo>
                    <a:cubicBezTo>
                      <a:pt x="9834" y="1605649"/>
                      <a:pt x="1755" y="1614354"/>
                      <a:pt x="314" y="1624688"/>
                    </a:cubicBezTo>
                    <a:cubicBezTo>
                      <a:pt x="-1001" y="1634396"/>
                      <a:pt x="5513" y="1645231"/>
                      <a:pt x="15972" y="1648425"/>
                    </a:cubicBezTo>
                    <a:cubicBezTo>
                      <a:pt x="22360" y="1650367"/>
                      <a:pt x="29375" y="1650367"/>
                      <a:pt x="36202" y="1650805"/>
                    </a:cubicBezTo>
                    <a:cubicBezTo>
                      <a:pt x="44093" y="1651369"/>
                      <a:pt x="52047" y="1651557"/>
                      <a:pt x="61567" y="1651933"/>
                    </a:cubicBezTo>
                    <a:cubicBezTo>
                      <a:pt x="61567" y="1661578"/>
                      <a:pt x="61567" y="1669031"/>
                      <a:pt x="61567" y="1676421"/>
                    </a:cubicBezTo>
                    <a:cubicBezTo>
                      <a:pt x="61567" y="1709991"/>
                      <a:pt x="61066" y="1743560"/>
                      <a:pt x="61755" y="1777130"/>
                    </a:cubicBezTo>
                    <a:cubicBezTo>
                      <a:pt x="62757" y="1827297"/>
                      <a:pt x="92256" y="1869134"/>
                      <a:pt x="137788" y="1883413"/>
                    </a:cubicBezTo>
                    <a:cubicBezTo>
                      <a:pt x="152506" y="1888048"/>
                      <a:pt x="168664" y="1889927"/>
                      <a:pt x="184197" y="1890052"/>
                    </a:cubicBezTo>
                    <a:cubicBezTo>
                      <a:pt x="262985" y="1890679"/>
                      <a:pt x="341774" y="1890366"/>
                      <a:pt x="420500" y="1890366"/>
                    </a:cubicBezTo>
                    <a:cubicBezTo>
                      <a:pt x="936322" y="1890366"/>
                      <a:pt x="1452144" y="1890366"/>
                      <a:pt x="1967966" y="1890366"/>
                    </a:cubicBezTo>
                    <a:cubicBezTo>
                      <a:pt x="1977297" y="1890366"/>
                      <a:pt x="1986692" y="1890366"/>
                      <a:pt x="1997151" y="1890366"/>
                    </a:cubicBezTo>
                    <a:cubicBezTo>
                      <a:pt x="1997151" y="1874019"/>
                      <a:pt x="1997151" y="1860616"/>
                      <a:pt x="1997151" y="1843769"/>
                    </a:cubicBezTo>
                    <a:cubicBezTo>
                      <a:pt x="1985627" y="1843581"/>
                      <a:pt x="1976170" y="1843581"/>
                      <a:pt x="1966651" y="1843581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图形 4"/>
            <p:cNvGrpSpPr/>
            <p:nvPr/>
          </p:nvGrpSpPr>
          <p:grpSpPr>
            <a:xfrm>
              <a:off x="11230320" y="409978"/>
              <a:ext cx="281024" cy="298706"/>
              <a:chOff x="7567004" y="2256821"/>
              <a:chExt cx="1957493" cy="2080656"/>
            </a:xfrm>
            <a:solidFill>
              <a:schemeClr val="bg1"/>
            </a:solidFill>
          </p:grpSpPr>
          <p:sp>
            <p:nvSpPr>
              <p:cNvPr id="10" name="任意多边形: 形状 9"/>
              <p:cNvSpPr/>
              <p:nvPr/>
            </p:nvSpPr>
            <p:spPr>
              <a:xfrm>
                <a:off x="7567004" y="2256821"/>
                <a:ext cx="1957493" cy="2080656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>
              <a:xfrm>
                <a:off x="8367131" y="3342320"/>
                <a:ext cx="356623" cy="682226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3378200" y="1544507"/>
            <a:ext cx="5372100" cy="707886"/>
            <a:chOff x="3378200" y="1544507"/>
            <a:chExt cx="5372100" cy="707886"/>
          </a:xfrm>
        </p:grpSpPr>
        <p:sp>
          <p:nvSpPr>
            <p:cNvPr id="18" name="文本框 17"/>
            <p:cNvSpPr txBox="1"/>
            <p:nvPr/>
          </p:nvSpPr>
          <p:spPr>
            <a:xfrm>
              <a:off x="4718050" y="1544507"/>
              <a:ext cx="2755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spc="300" dirty="0">
                  <a:solidFill>
                    <a:schemeClr val="accent5">
                      <a:lumMod val="75000"/>
                    </a:schemeClr>
                  </a:solidFill>
                  <a:cs typeface="+mn-ea"/>
                  <a:sym typeface="+mn-lt"/>
                </a:rPr>
                <a:t>目 录</a:t>
              </a:r>
              <a:endParaRPr lang="zh-CN" altLang="en-US" sz="4000" spc="300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33782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72009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组合 138"/>
          <p:cNvGrpSpPr/>
          <p:nvPr/>
        </p:nvGrpSpPr>
        <p:grpSpPr>
          <a:xfrm>
            <a:off x="2099362" y="3241916"/>
            <a:ext cx="4383236" cy="678966"/>
            <a:chOff x="1810076" y="3166502"/>
            <a:chExt cx="4383236" cy="678966"/>
          </a:xfrm>
        </p:grpSpPr>
        <p:sp>
          <p:nvSpPr>
            <p:cNvPr id="21" name="矩形: 圆角 2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01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7" name="矩形 136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工作基本情况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6245854" y="3241916"/>
            <a:ext cx="4383236" cy="678966"/>
            <a:chOff x="1810076" y="3166502"/>
            <a:chExt cx="4383236" cy="678966"/>
          </a:xfrm>
        </p:grpSpPr>
        <p:sp>
          <p:nvSpPr>
            <p:cNvPr id="141" name="矩形: 圆角 14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02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3" name="矩形 142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完成情况概述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2099362" y="4438819"/>
            <a:ext cx="4383236" cy="678966"/>
            <a:chOff x="1810076" y="3166502"/>
            <a:chExt cx="4383236" cy="678966"/>
          </a:xfrm>
        </p:grpSpPr>
        <p:sp>
          <p:nvSpPr>
            <p:cNvPr id="146" name="矩形: 圆角 145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03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8" name="矩形 147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项目汇报展示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245854" y="4438819"/>
            <a:ext cx="4383236" cy="678966"/>
            <a:chOff x="1810076" y="3166502"/>
            <a:chExt cx="4383236" cy="678966"/>
          </a:xfrm>
        </p:grpSpPr>
        <p:sp>
          <p:nvSpPr>
            <p:cNvPr id="151" name="矩形: 圆角 150"/>
            <p:cNvSpPr/>
            <p:nvPr/>
          </p:nvSpPr>
          <p:spPr>
            <a:xfrm>
              <a:off x="1906864" y="3166502"/>
              <a:ext cx="758532" cy="605397"/>
            </a:xfrm>
            <a:prstGeom prst="roundRect">
              <a:avLst>
                <a:gd name="adj" fmla="val 48741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2" name="文本框 151"/>
            <p:cNvSpPr txBox="1"/>
            <p:nvPr/>
          </p:nvSpPr>
          <p:spPr>
            <a:xfrm>
              <a:off x="1810076" y="3283319"/>
              <a:ext cx="952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04</a:t>
              </a:r>
              <a:endPara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3" name="矩形 152"/>
            <p:cNvSpPr/>
            <p:nvPr/>
          </p:nvSpPr>
          <p:spPr>
            <a:xfrm>
              <a:off x="2857596" y="3189826"/>
              <a:ext cx="333571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spc="300" dirty="0">
                  <a:solidFill>
                    <a:srgbClr val="2D508F"/>
                  </a:solidFill>
                  <a:cs typeface="+mn-ea"/>
                  <a:sym typeface="+mn-lt"/>
                </a:rPr>
                <a:t>未来预测规划</a:t>
              </a:r>
              <a:endParaRPr lang="zh-CN" altLang="en-US" sz="2800" spc="300" dirty="0">
                <a:solidFill>
                  <a:srgbClr val="2D508F"/>
                </a:solidFill>
                <a:cs typeface="+mn-ea"/>
                <a:sym typeface="+mn-lt"/>
              </a:endParaRPr>
            </a:p>
          </p:txBody>
        </p:sp>
        <p:sp>
          <p:nvSpPr>
            <p:cNvPr id="154" name="文本框 153"/>
            <p:cNvSpPr txBox="1"/>
            <p:nvPr/>
          </p:nvSpPr>
          <p:spPr>
            <a:xfrm>
              <a:off x="2908435" y="3645413"/>
              <a:ext cx="274628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700" i="1" spc="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  <a:endParaRPr lang="zh-CN" altLang="en-US" sz="700" i="1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8" name="图形 156"/>
          <p:cNvGrpSpPr/>
          <p:nvPr/>
        </p:nvGrpSpPr>
        <p:grpSpPr>
          <a:xfrm>
            <a:off x="10002461" y="4536302"/>
            <a:ext cx="505213" cy="713525"/>
            <a:chOff x="4737497" y="1518591"/>
            <a:chExt cx="2691442" cy="3801191"/>
          </a:xfrm>
        </p:grpSpPr>
        <p:sp>
          <p:nvSpPr>
            <p:cNvPr id="160" name="任意多边形: 形状 159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任意多边形: 形状 160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任意多边形: 形状 161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3" name="任意多边形: 形状 162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noFill/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4" name="任意多边形: 形状 163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rgbClr val="0573E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: 圆角 46"/>
          <p:cNvSpPr/>
          <p:nvPr/>
        </p:nvSpPr>
        <p:spPr>
          <a:xfrm>
            <a:off x="4798252" y="3532374"/>
            <a:ext cx="2595496" cy="2350952"/>
          </a:xfrm>
          <a:prstGeom prst="roundRect">
            <a:avLst>
              <a:gd name="adj" fmla="val 338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: 圆角 47"/>
          <p:cNvSpPr/>
          <p:nvPr/>
        </p:nvSpPr>
        <p:spPr>
          <a:xfrm>
            <a:off x="7852537" y="3532374"/>
            <a:ext cx="2595496" cy="2350952"/>
          </a:xfrm>
          <a:prstGeom prst="roundRect">
            <a:avLst>
              <a:gd name="adj" fmla="val 338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: 圆角 45"/>
          <p:cNvSpPr/>
          <p:nvPr/>
        </p:nvSpPr>
        <p:spPr>
          <a:xfrm>
            <a:off x="1743967" y="3532374"/>
            <a:ext cx="2595496" cy="2350952"/>
          </a:xfrm>
          <a:prstGeom prst="roundRect">
            <a:avLst>
              <a:gd name="adj" fmla="val 3383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未来预测规划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960938" y="1661533"/>
            <a:ext cx="2270124" cy="2099763"/>
            <a:chOff x="1308520" y="1689813"/>
            <a:chExt cx="2270124" cy="2099763"/>
          </a:xfrm>
        </p:grpSpPr>
        <p:sp>
          <p:nvSpPr>
            <p:cNvPr id="2" name="等腰三角形 1"/>
            <p:cNvSpPr/>
            <p:nvPr/>
          </p:nvSpPr>
          <p:spPr>
            <a:xfrm flipV="1">
              <a:off x="1696758" y="1997673"/>
              <a:ext cx="1455941" cy="1255121"/>
            </a:xfrm>
            <a:prstGeom prst="triangl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" name="等腰三角形 2"/>
            <p:cNvSpPr/>
            <p:nvPr/>
          </p:nvSpPr>
          <p:spPr>
            <a:xfrm>
              <a:off x="1696758" y="1689813"/>
              <a:ext cx="1455941" cy="1255121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2226502" y="3355415"/>
              <a:ext cx="434161" cy="434161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/>
                <a:t>√</a:t>
              </a:r>
              <a:endParaRPr lang="zh-CN" altLang="en-US" dirty="0"/>
            </a:p>
          </p:txBody>
        </p:sp>
        <p:sp>
          <p:nvSpPr>
            <p:cNvPr id="22" name="矩形 21"/>
            <p:cNvSpPr/>
            <p:nvPr>
              <p:custDataLst>
                <p:tags r:id="rId3"/>
              </p:custDataLst>
            </p:nvPr>
          </p:nvSpPr>
          <p:spPr>
            <a:xfrm>
              <a:off x="1308520" y="2513820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请输入文字</a:t>
              </a:r>
              <a:endPara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925507" y="1661533"/>
            <a:ext cx="2270124" cy="2099763"/>
            <a:chOff x="1308520" y="1689813"/>
            <a:chExt cx="2270124" cy="2099763"/>
          </a:xfrm>
        </p:grpSpPr>
        <p:sp>
          <p:nvSpPr>
            <p:cNvPr id="25" name="等腰三角形 24"/>
            <p:cNvSpPr/>
            <p:nvPr/>
          </p:nvSpPr>
          <p:spPr>
            <a:xfrm flipV="1">
              <a:off x="1696758" y="1997673"/>
              <a:ext cx="1455941" cy="1255121"/>
            </a:xfrm>
            <a:prstGeom prst="triangl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>
              <a:off x="1696758" y="1689813"/>
              <a:ext cx="1455941" cy="1255121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2226502" y="3355415"/>
              <a:ext cx="434161" cy="434161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/>
                <a:t>√</a:t>
              </a:r>
              <a:endParaRPr lang="zh-CN" altLang="en-US" dirty="0"/>
            </a:p>
          </p:txBody>
        </p:sp>
        <p:sp>
          <p:nvSpPr>
            <p:cNvPr id="28" name="矩形 27"/>
            <p:cNvSpPr/>
            <p:nvPr>
              <p:custDataLst>
                <p:tags r:id="rId4"/>
              </p:custDataLst>
            </p:nvPr>
          </p:nvSpPr>
          <p:spPr>
            <a:xfrm>
              <a:off x="1308520" y="2513820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请输入文字</a:t>
              </a:r>
              <a:endPara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996369" y="1661533"/>
            <a:ext cx="2270124" cy="2099763"/>
            <a:chOff x="1308520" y="1689813"/>
            <a:chExt cx="2270124" cy="2099763"/>
          </a:xfrm>
        </p:grpSpPr>
        <p:sp>
          <p:nvSpPr>
            <p:cNvPr id="30" name="等腰三角形 29"/>
            <p:cNvSpPr/>
            <p:nvPr/>
          </p:nvSpPr>
          <p:spPr>
            <a:xfrm flipV="1">
              <a:off x="1696758" y="1997673"/>
              <a:ext cx="1455941" cy="1255121"/>
            </a:xfrm>
            <a:prstGeom prst="triangl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1" name="等腰三角形 30"/>
            <p:cNvSpPr/>
            <p:nvPr/>
          </p:nvSpPr>
          <p:spPr>
            <a:xfrm>
              <a:off x="1696758" y="1689813"/>
              <a:ext cx="1455941" cy="1255121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2226502" y="3355415"/>
              <a:ext cx="434161" cy="434161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dirty="0"/>
                <a:t>√</a:t>
              </a:r>
              <a:endParaRPr lang="zh-CN" altLang="en-US" dirty="0"/>
            </a:p>
          </p:txBody>
        </p:sp>
        <p:sp>
          <p:nvSpPr>
            <p:cNvPr id="33" name="矩形 32"/>
            <p:cNvSpPr/>
            <p:nvPr>
              <p:custDataLst>
                <p:tags r:id="rId5"/>
              </p:custDataLst>
            </p:nvPr>
          </p:nvSpPr>
          <p:spPr>
            <a:xfrm>
              <a:off x="1308520" y="2513820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请输入文字</a:t>
              </a:r>
              <a:endPara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34" name="任意多边形: 形状 33"/>
          <p:cNvSpPr/>
          <p:nvPr/>
        </p:nvSpPr>
        <p:spPr>
          <a:xfrm>
            <a:off x="2864117" y="2089058"/>
            <a:ext cx="355196" cy="355148"/>
          </a:xfrm>
          <a:custGeom>
            <a:avLst/>
            <a:gdLst>
              <a:gd name="connsiteX0" fmla="*/ 1 w 2072432"/>
              <a:gd name="connsiteY0" fmla="*/ 1035792 h 2072153"/>
              <a:gd name="connsiteX1" fmla="*/ 1040914 w 2072432"/>
              <a:gd name="connsiteY1" fmla="*/ 15 h 2072153"/>
              <a:gd name="connsiteX2" fmla="*/ 2072432 w 2072432"/>
              <a:gd name="connsiteY2" fmla="*/ 1037483 h 2072153"/>
              <a:gd name="connsiteX3" fmla="*/ 1042292 w 2072432"/>
              <a:gd name="connsiteY3" fmla="*/ 2072133 h 2072153"/>
              <a:gd name="connsiteX4" fmla="*/ 1 w 2072432"/>
              <a:gd name="connsiteY4" fmla="*/ 1035792 h 2072153"/>
              <a:gd name="connsiteX5" fmla="*/ 1303585 w 2072432"/>
              <a:gd name="connsiteY5" fmla="*/ 1981132 h 2072153"/>
              <a:gd name="connsiteX6" fmla="*/ 1337217 w 2072432"/>
              <a:gd name="connsiteY6" fmla="*/ 1974806 h 2072153"/>
              <a:gd name="connsiteX7" fmla="*/ 1874396 w 2072432"/>
              <a:gd name="connsiteY7" fmla="*/ 1554620 h 2072153"/>
              <a:gd name="connsiteX8" fmla="*/ 1881974 w 2072432"/>
              <a:gd name="connsiteY8" fmla="*/ 1539088 h 2072153"/>
              <a:gd name="connsiteX9" fmla="*/ 1554982 w 2072432"/>
              <a:gd name="connsiteY9" fmla="*/ 1539088 h 2072153"/>
              <a:gd name="connsiteX10" fmla="*/ 1547655 w 2072432"/>
              <a:gd name="connsiteY10" fmla="*/ 1565330 h 2072153"/>
              <a:gd name="connsiteX11" fmla="*/ 1463730 w 2072432"/>
              <a:gd name="connsiteY11" fmla="*/ 1783346 h 2072153"/>
              <a:gd name="connsiteX12" fmla="*/ 1303585 w 2072432"/>
              <a:gd name="connsiteY12" fmla="*/ 1981633 h 2072153"/>
              <a:gd name="connsiteX13" fmla="*/ 1303898 w 2072432"/>
              <a:gd name="connsiteY13" fmla="*/ 1982447 h 2072153"/>
              <a:gd name="connsiteX14" fmla="*/ 1303585 w 2072432"/>
              <a:gd name="connsiteY14" fmla="*/ 1981132 h 2072153"/>
              <a:gd name="connsiteX15" fmla="*/ 802920 w 2072432"/>
              <a:gd name="connsiteY15" fmla="*/ 79493 h 2072153"/>
              <a:gd name="connsiteX16" fmla="*/ 782815 w 2072432"/>
              <a:gd name="connsiteY16" fmla="*/ 83063 h 2072153"/>
              <a:gd name="connsiteX17" fmla="*/ 195157 w 2072432"/>
              <a:gd name="connsiteY17" fmla="*/ 522351 h 2072153"/>
              <a:gd name="connsiteX18" fmla="*/ 190397 w 2072432"/>
              <a:gd name="connsiteY18" fmla="*/ 533812 h 2072153"/>
              <a:gd name="connsiteX19" fmla="*/ 541251 w 2072432"/>
              <a:gd name="connsiteY19" fmla="*/ 533812 h 2072153"/>
              <a:gd name="connsiteX20" fmla="*/ 547138 w 2072432"/>
              <a:gd name="connsiteY20" fmla="*/ 513645 h 2072153"/>
              <a:gd name="connsiteX21" fmla="*/ 610645 w 2072432"/>
              <a:gd name="connsiteY21" fmla="*/ 333834 h 2072153"/>
              <a:gd name="connsiteX22" fmla="*/ 796844 w 2072432"/>
              <a:gd name="connsiteY22" fmla="*/ 86946 h 2072153"/>
              <a:gd name="connsiteX23" fmla="*/ 802606 w 2072432"/>
              <a:gd name="connsiteY23" fmla="*/ 79180 h 2072153"/>
              <a:gd name="connsiteX24" fmla="*/ 805174 w 2072432"/>
              <a:gd name="connsiteY24" fmla="*/ 77489 h 2072153"/>
              <a:gd name="connsiteX25" fmla="*/ 802920 w 2072432"/>
              <a:gd name="connsiteY25" fmla="*/ 79493 h 2072153"/>
              <a:gd name="connsiteX26" fmla="*/ 1022939 w 2072432"/>
              <a:gd name="connsiteY26" fmla="*/ 586233 h 2072153"/>
              <a:gd name="connsiteX27" fmla="*/ 582336 w 2072432"/>
              <a:gd name="connsiteY27" fmla="*/ 586233 h 2072153"/>
              <a:gd name="connsiteX28" fmla="*/ 542817 w 2072432"/>
              <a:gd name="connsiteY28" fmla="*/ 1010114 h 2072153"/>
              <a:gd name="connsiteX29" fmla="*/ 1022939 w 2072432"/>
              <a:gd name="connsiteY29" fmla="*/ 1008110 h 2072153"/>
              <a:gd name="connsiteX30" fmla="*/ 1022939 w 2072432"/>
              <a:gd name="connsiteY30" fmla="*/ 586233 h 2072153"/>
              <a:gd name="connsiteX31" fmla="*/ 582775 w 2072432"/>
              <a:gd name="connsiteY31" fmla="*/ 1486604 h 2072153"/>
              <a:gd name="connsiteX32" fmla="*/ 1022250 w 2072432"/>
              <a:gd name="connsiteY32" fmla="*/ 1484725 h 2072153"/>
              <a:gd name="connsiteX33" fmla="*/ 1020622 w 2072432"/>
              <a:gd name="connsiteY33" fmla="*/ 1062911 h 2072153"/>
              <a:gd name="connsiteX34" fmla="*/ 541063 w 2072432"/>
              <a:gd name="connsiteY34" fmla="*/ 1064352 h 2072153"/>
              <a:gd name="connsiteX35" fmla="*/ 582775 w 2072432"/>
              <a:gd name="connsiteY35" fmla="*/ 1486604 h 2072153"/>
              <a:gd name="connsiteX36" fmla="*/ 1074860 w 2072432"/>
              <a:gd name="connsiteY36" fmla="*/ 1010365 h 2072153"/>
              <a:gd name="connsiteX37" fmla="*/ 1556109 w 2072432"/>
              <a:gd name="connsiteY37" fmla="*/ 1010365 h 2072153"/>
              <a:gd name="connsiteX38" fmla="*/ 1514085 w 2072432"/>
              <a:gd name="connsiteY38" fmla="*/ 586296 h 2072153"/>
              <a:gd name="connsiteX39" fmla="*/ 1074860 w 2072432"/>
              <a:gd name="connsiteY39" fmla="*/ 586296 h 2072153"/>
              <a:gd name="connsiteX40" fmla="*/ 1074860 w 2072432"/>
              <a:gd name="connsiteY40" fmla="*/ 1010365 h 2072153"/>
              <a:gd name="connsiteX41" fmla="*/ 1076300 w 2072432"/>
              <a:gd name="connsiteY41" fmla="*/ 1061972 h 2072153"/>
              <a:gd name="connsiteX42" fmla="*/ 1077177 w 2072432"/>
              <a:gd name="connsiteY42" fmla="*/ 1486541 h 2072153"/>
              <a:gd name="connsiteX43" fmla="*/ 1514711 w 2072432"/>
              <a:gd name="connsiteY43" fmla="*/ 1486541 h 2072153"/>
              <a:gd name="connsiteX44" fmla="*/ 1554982 w 2072432"/>
              <a:gd name="connsiteY44" fmla="*/ 1061972 h 2072153"/>
              <a:gd name="connsiteX45" fmla="*/ 1076300 w 2072432"/>
              <a:gd name="connsiteY45" fmla="*/ 1061972 h 2072153"/>
              <a:gd name="connsiteX46" fmla="*/ 489142 w 2072432"/>
              <a:gd name="connsiteY46" fmla="*/ 1010427 h 2072153"/>
              <a:gd name="connsiteX47" fmla="*/ 530228 w 2072432"/>
              <a:gd name="connsiteY47" fmla="*/ 586108 h 2072153"/>
              <a:gd name="connsiteX48" fmla="*/ 158894 w 2072432"/>
              <a:gd name="connsiteY48" fmla="*/ 586108 h 2072153"/>
              <a:gd name="connsiteX49" fmla="*/ 50919 w 2072432"/>
              <a:gd name="connsiteY49" fmla="*/ 1010427 h 2072153"/>
              <a:gd name="connsiteX50" fmla="*/ 489142 w 2072432"/>
              <a:gd name="connsiteY50" fmla="*/ 1010427 h 2072153"/>
              <a:gd name="connsiteX51" fmla="*/ 51859 w 2072432"/>
              <a:gd name="connsiteY51" fmla="*/ 1062285 h 2072153"/>
              <a:gd name="connsiteX52" fmla="*/ 51233 w 2072432"/>
              <a:gd name="connsiteY52" fmla="*/ 1075124 h 2072153"/>
              <a:gd name="connsiteX53" fmla="*/ 55053 w 2072432"/>
              <a:gd name="connsiteY53" fmla="*/ 1132431 h 2072153"/>
              <a:gd name="connsiteX54" fmla="*/ 152506 w 2072432"/>
              <a:gd name="connsiteY54" fmla="*/ 1473890 h 2072153"/>
              <a:gd name="connsiteX55" fmla="*/ 176180 w 2072432"/>
              <a:gd name="connsiteY55" fmla="*/ 1488295 h 2072153"/>
              <a:gd name="connsiteX56" fmla="*/ 515134 w 2072432"/>
              <a:gd name="connsiteY56" fmla="*/ 1487982 h 2072153"/>
              <a:gd name="connsiteX57" fmla="*/ 530165 w 2072432"/>
              <a:gd name="connsiteY57" fmla="*/ 1485853 h 2072153"/>
              <a:gd name="connsiteX58" fmla="*/ 488955 w 2072432"/>
              <a:gd name="connsiteY58" fmla="*/ 1062285 h 2072153"/>
              <a:gd name="connsiteX59" fmla="*/ 51859 w 2072432"/>
              <a:gd name="connsiteY59" fmla="*/ 1062285 h 2072153"/>
              <a:gd name="connsiteX60" fmla="*/ 1609032 w 2072432"/>
              <a:gd name="connsiteY60" fmla="*/ 1008861 h 2072153"/>
              <a:gd name="connsiteX61" fmla="*/ 2021639 w 2072432"/>
              <a:gd name="connsiteY61" fmla="*/ 1007922 h 2072153"/>
              <a:gd name="connsiteX62" fmla="*/ 1913540 w 2072432"/>
              <a:gd name="connsiteY62" fmla="*/ 586108 h 2072153"/>
              <a:gd name="connsiteX63" fmla="*/ 1566757 w 2072432"/>
              <a:gd name="connsiteY63" fmla="*/ 586108 h 2072153"/>
              <a:gd name="connsiteX64" fmla="*/ 1609032 w 2072432"/>
              <a:gd name="connsiteY64" fmla="*/ 1008861 h 2072153"/>
              <a:gd name="connsiteX65" fmla="*/ 2021702 w 2072432"/>
              <a:gd name="connsiteY65" fmla="*/ 1064352 h 2072153"/>
              <a:gd name="connsiteX66" fmla="*/ 1608969 w 2072432"/>
              <a:gd name="connsiteY66" fmla="*/ 1064665 h 2072153"/>
              <a:gd name="connsiteX67" fmla="*/ 1567007 w 2072432"/>
              <a:gd name="connsiteY67" fmla="*/ 1485289 h 2072153"/>
              <a:gd name="connsiteX68" fmla="*/ 1575274 w 2072432"/>
              <a:gd name="connsiteY68" fmla="*/ 1487731 h 2072153"/>
              <a:gd name="connsiteX69" fmla="*/ 1901891 w 2072432"/>
              <a:gd name="connsiteY69" fmla="*/ 1488233 h 2072153"/>
              <a:gd name="connsiteX70" fmla="*/ 1918613 w 2072432"/>
              <a:gd name="connsiteY70" fmla="*/ 1476208 h 2072153"/>
              <a:gd name="connsiteX71" fmla="*/ 2019072 w 2072432"/>
              <a:gd name="connsiteY71" fmla="*/ 1116773 h 2072153"/>
              <a:gd name="connsiteX72" fmla="*/ 2021702 w 2072432"/>
              <a:gd name="connsiteY72" fmla="*/ 1064352 h 2072153"/>
              <a:gd name="connsiteX73" fmla="*/ 1023064 w 2072432"/>
              <a:gd name="connsiteY73" fmla="*/ 50558 h 2072153"/>
              <a:gd name="connsiteX74" fmla="*/ 996447 w 2072432"/>
              <a:gd name="connsiteY74" fmla="*/ 52499 h 2072153"/>
              <a:gd name="connsiteX75" fmla="*/ 859099 w 2072432"/>
              <a:gd name="connsiteY75" fmla="*/ 104106 h 2072153"/>
              <a:gd name="connsiteX76" fmla="*/ 716991 w 2072432"/>
              <a:gd name="connsiteY76" fmla="*/ 244523 h 2072153"/>
              <a:gd name="connsiteX77" fmla="*/ 596866 w 2072432"/>
              <a:gd name="connsiteY77" fmla="*/ 519657 h 2072153"/>
              <a:gd name="connsiteX78" fmla="*/ 595050 w 2072432"/>
              <a:gd name="connsiteY78" fmla="*/ 532998 h 2072153"/>
              <a:gd name="connsiteX79" fmla="*/ 1023064 w 2072432"/>
              <a:gd name="connsiteY79" fmla="*/ 531244 h 2072153"/>
              <a:gd name="connsiteX80" fmla="*/ 1023064 w 2072432"/>
              <a:gd name="connsiteY80" fmla="*/ 50558 h 2072153"/>
              <a:gd name="connsiteX81" fmla="*/ 1022814 w 2072432"/>
              <a:gd name="connsiteY81" fmla="*/ 1541280 h 2072153"/>
              <a:gd name="connsiteX82" fmla="*/ 594424 w 2072432"/>
              <a:gd name="connsiteY82" fmla="*/ 1540466 h 2072153"/>
              <a:gd name="connsiteX83" fmla="*/ 598933 w 2072432"/>
              <a:gd name="connsiteY83" fmla="*/ 1560195 h 2072153"/>
              <a:gd name="connsiteX84" fmla="*/ 648724 w 2072432"/>
              <a:gd name="connsiteY84" fmla="*/ 1701425 h 2072153"/>
              <a:gd name="connsiteX85" fmla="*/ 768160 w 2072432"/>
              <a:gd name="connsiteY85" fmla="*/ 1891884 h 2072153"/>
              <a:gd name="connsiteX86" fmla="*/ 1007031 w 2072432"/>
              <a:gd name="connsiteY86" fmla="*/ 2020651 h 2072153"/>
              <a:gd name="connsiteX87" fmla="*/ 1022814 w 2072432"/>
              <a:gd name="connsiteY87" fmla="*/ 2020714 h 2072153"/>
              <a:gd name="connsiteX88" fmla="*/ 1022814 w 2072432"/>
              <a:gd name="connsiteY88" fmla="*/ 1541280 h 2072153"/>
              <a:gd name="connsiteX89" fmla="*/ 1502122 w 2072432"/>
              <a:gd name="connsiteY89" fmla="*/ 533687 h 2072153"/>
              <a:gd name="connsiteX90" fmla="*/ 1498678 w 2072432"/>
              <a:gd name="connsiteY90" fmla="*/ 515900 h 2072153"/>
              <a:gd name="connsiteX91" fmla="*/ 1450390 w 2072432"/>
              <a:gd name="connsiteY91" fmla="*/ 376422 h 2072153"/>
              <a:gd name="connsiteX92" fmla="*/ 1320119 w 2072432"/>
              <a:gd name="connsiteY92" fmla="*/ 171434 h 2072153"/>
              <a:gd name="connsiteX93" fmla="*/ 1128283 w 2072432"/>
              <a:gd name="connsiteY93" fmla="*/ 58324 h 2072153"/>
              <a:gd name="connsiteX94" fmla="*/ 1076488 w 2072432"/>
              <a:gd name="connsiteY94" fmla="*/ 52061 h 2072153"/>
              <a:gd name="connsiteX95" fmla="*/ 1077052 w 2072432"/>
              <a:gd name="connsiteY95" fmla="*/ 533749 h 2072153"/>
              <a:gd name="connsiteX96" fmla="*/ 1502122 w 2072432"/>
              <a:gd name="connsiteY96" fmla="*/ 533687 h 2072153"/>
              <a:gd name="connsiteX97" fmla="*/ 1076300 w 2072432"/>
              <a:gd name="connsiteY97" fmla="*/ 1538838 h 2072153"/>
              <a:gd name="connsiteX98" fmla="*/ 1077427 w 2072432"/>
              <a:gd name="connsiteY98" fmla="*/ 2020651 h 2072153"/>
              <a:gd name="connsiteX99" fmla="*/ 1147573 w 2072432"/>
              <a:gd name="connsiteY99" fmla="*/ 2008564 h 2072153"/>
              <a:gd name="connsiteX100" fmla="*/ 1352311 w 2072432"/>
              <a:gd name="connsiteY100" fmla="*/ 1864264 h 2072153"/>
              <a:gd name="connsiteX101" fmla="*/ 1500494 w 2072432"/>
              <a:gd name="connsiteY101" fmla="*/ 1551364 h 2072153"/>
              <a:gd name="connsiteX102" fmla="*/ 1500619 w 2072432"/>
              <a:gd name="connsiteY102" fmla="*/ 1538900 h 2072153"/>
              <a:gd name="connsiteX103" fmla="*/ 1076300 w 2072432"/>
              <a:gd name="connsiteY103" fmla="*/ 1538838 h 2072153"/>
              <a:gd name="connsiteX104" fmla="*/ 188768 w 2072432"/>
              <a:gd name="connsiteY104" fmla="*/ 1539088 h 2072153"/>
              <a:gd name="connsiteX105" fmla="*/ 451377 w 2072432"/>
              <a:gd name="connsiteY105" fmla="*/ 1829441 h 2072153"/>
              <a:gd name="connsiteX106" fmla="*/ 802794 w 2072432"/>
              <a:gd name="connsiteY106" fmla="*/ 1992530 h 2072153"/>
              <a:gd name="connsiteX107" fmla="*/ 792836 w 2072432"/>
              <a:gd name="connsiteY107" fmla="*/ 1982071 h 2072153"/>
              <a:gd name="connsiteX108" fmla="*/ 711041 w 2072432"/>
              <a:gd name="connsiteY108" fmla="*/ 1901529 h 2072153"/>
              <a:gd name="connsiteX109" fmla="*/ 568307 w 2072432"/>
              <a:gd name="connsiteY109" fmla="*/ 1628336 h 2072153"/>
              <a:gd name="connsiteX110" fmla="*/ 541439 w 2072432"/>
              <a:gd name="connsiteY110" fmla="*/ 1539151 h 2072153"/>
              <a:gd name="connsiteX111" fmla="*/ 188768 w 2072432"/>
              <a:gd name="connsiteY111" fmla="*/ 1539088 h 2072153"/>
              <a:gd name="connsiteX112" fmla="*/ 1885356 w 2072432"/>
              <a:gd name="connsiteY112" fmla="*/ 534188 h 2072153"/>
              <a:gd name="connsiteX113" fmla="*/ 1306090 w 2072432"/>
              <a:gd name="connsiteY113" fmla="*/ 87447 h 2072153"/>
              <a:gd name="connsiteX114" fmla="*/ 1306466 w 2072432"/>
              <a:gd name="connsiteY114" fmla="*/ 91330 h 2072153"/>
              <a:gd name="connsiteX115" fmla="*/ 1313793 w 2072432"/>
              <a:gd name="connsiteY115" fmla="*/ 98407 h 2072153"/>
              <a:gd name="connsiteX116" fmla="*/ 1437300 w 2072432"/>
              <a:gd name="connsiteY116" fmla="*/ 243020 h 2072153"/>
              <a:gd name="connsiteX117" fmla="*/ 1547655 w 2072432"/>
              <a:gd name="connsiteY117" fmla="*/ 507257 h 2072153"/>
              <a:gd name="connsiteX118" fmla="*/ 1555859 w 2072432"/>
              <a:gd name="connsiteY118" fmla="*/ 534250 h 2072153"/>
              <a:gd name="connsiteX119" fmla="*/ 1885356 w 2072432"/>
              <a:gd name="connsiteY119" fmla="*/ 534188 h 2072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2072432" h="2072153">
                <a:moveTo>
                  <a:pt x="1" y="1035792"/>
                </a:moveTo>
                <a:cubicBezTo>
                  <a:pt x="1" y="464230"/>
                  <a:pt x="463527" y="-3054"/>
                  <a:pt x="1040914" y="15"/>
                </a:cubicBezTo>
                <a:cubicBezTo>
                  <a:pt x="1608343" y="3021"/>
                  <a:pt x="2073059" y="460221"/>
                  <a:pt x="2072432" y="1037483"/>
                </a:cubicBezTo>
                <a:cubicBezTo>
                  <a:pt x="2071806" y="1604474"/>
                  <a:pt x="1619366" y="2068563"/>
                  <a:pt x="1042292" y="2072133"/>
                </a:cubicBezTo>
                <a:cubicBezTo>
                  <a:pt x="449373" y="2075766"/>
                  <a:pt x="-876" y="1596019"/>
                  <a:pt x="1" y="1035792"/>
                </a:cubicBezTo>
                <a:close/>
                <a:moveTo>
                  <a:pt x="1303585" y="1981132"/>
                </a:moveTo>
                <a:cubicBezTo>
                  <a:pt x="1314796" y="1979065"/>
                  <a:pt x="1326508" y="1978313"/>
                  <a:pt x="1337217" y="1974806"/>
                </a:cubicBezTo>
                <a:cubicBezTo>
                  <a:pt x="1566444" y="1898961"/>
                  <a:pt x="1745566" y="1758857"/>
                  <a:pt x="1874396" y="1554620"/>
                </a:cubicBezTo>
                <a:cubicBezTo>
                  <a:pt x="1877152" y="1550236"/>
                  <a:pt x="1878968" y="1545289"/>
                  <a:pt x="1881974" y="1539088"/>
                </a:cubicBezTo>
                <a:cubicBezTo>
                  <a:pt x="1771933" y="1539088"/>
                  <a:pt x="1664084" y="1539088"/>
                  <a:pt x="1554982" y="1539088"/>
                </a:cubicBezTo>
                <a:cubicBezTo>
                  <a:pt x="1552352" y="1548357"/>
                  <a:pt x="1549909" y="1556813"/>
                  <a:pt x="1547655" y="1565330"/>
                </a:cubicBezTo>
                <a:cubicBezTo>
                  <a:pt x="1527237" y="1640925"/>
                  <a:pt x="1500619" y="1714140"/>
                  <a:pt x="1463730" y="1783346"/>
                </a:cubicBezTo>
                <a:cubicBezTo>
                  <a:pt x="1423020" y="1859629"/>
                  <a:pt x="1372478" y="1928084"/>
                  <a:pt x="1303585" y="1981633"/>
                </a:cubicBezTo>
                <a:lnTo>
                  <a:pt x="1303898" y="1982447"/>
                </a:lnTo>
                <a:cubicBezTo>
                  <a:pt x="1303835" y="1982447"/>
                  <a:pt x="1303585" y="1981132"/>
                  <a:pt x="1303585" y="1981132"/>
                </a:cubicBezTo>
                <a:close/>
                <a:moveTo>
                  <a:pt x="802920" y="79493"/>
                </a:moveTo>
                <a:cubicBezTo>
                  <a:pt x="796218" y="80620"/>
                  <a:pt x="789329" y="81246"/>
                  <a:pt x="782815" y="83063"/>
                </a:cubicBezTo>
                <a:cubicBezTo>
                  <a:pt x="530228" y="153584"/>
                  <a:pt x="334509" y="300327"/>
                  <a:pt x="195157" y="522351"/>
                </a:cubicBezTo>
                <a:cubicBezTo>
                  <a:pt x="193153" y="525545"/>
                  <a:pt x="192150" y="529428"/>
                  <a:pt x="190397" y="533812"/>
                </a:cubicBezTo>
                <a:cubicBezTo>
                  <a:pt x="308204" y="533812"/>
                  <a:pt x="424383" y="533812"/>
                  <a:pt x="541251" y="533812"/>
                </a:cubicBezTo>
                <a:cubicBezTo>
                  <a:pt x="543380" y="526547"/>
                  <a:pt x="545447" y="520158"/>
                  <a:pt x="547138" y="513645"/>
                </a:cubicBezTo>
                <a:cubicBezTo>
                  <a:pt x="563359" y="451954"/>
                  <a:pt x="583902" y="391767"/>
                  <a:pt x="610645" y="333834"/>
                </a:cubicBezTo>
                <a:cubicBezTo>
                  <a:pt x="654799" y="238072"/>
                  <a:pt x="712732" y="152645"/>
                  <a:pt x="796844" y="86946"/>
                </a:cubicBezTo>
                <a:cubicBezTo>
                  <a:pt x="799287" y="85004"/>
                  <a:pt x="800727" y="81810"/>
                  <a:pt x="802606" y="79180"/>
                </a:cubicBezTo>
                <a:cubicBezTo>
                  <a:pt x="803483" y="78616"/>
                  <a:pt x="804297" y="78052"/>
                  <a:pt x="805174" y="77489"/>
                </a:cubicBezTo>
                <a:cubicBezTo>
                  <a:pt x="804423" y="78115"/>
                  <a:pt x="803671" y="78804"/>
                  <a:pt x="802920" y="79493"/>
                </a:cubicBezTo>
                <a:close/>
                <a:moveTo>
                  <a:pt x="1022939" y="586233"/>
                </a:moveTo>
                <a:cubicBezTo>
                  <a:pt x="874318" y="586233"/>
                  <a:pt x="728077" y="586233"/>
                  <a:pt x="582336" y="586233"/>
                </a:cubicBezTo>
                <a:cubicBezTo>
                  <a:pt x="555969" y="669156"/>
                  <a:pt x="529226" y="963141"/>
                  <a:pt x="542817" y="1010114"/>
                </a:cubicBezTo>
                <a:cubicBezTo>
                  <a:pt x="577013" y="1014060"/>
                  <a:pt x="1007720" y="1012431"/>
                  <a:pt x="1022939" y="1008110"/>
                </a:cubicBezTo>
                <a:cubicBezTo>
                  <a:pt x="1022939" y="868131"/>
                  <a:pt x="1022939" y="727965"/>
                  <a:pt x="1022939" y="586233"/>
                </a:cubicBezTo>
                <a:close/>
                <a:moveTo>
                  <a:pt x="582775" y="1486604"/>
                </a:moveTo>
                <a:cubicBezTo>
                  <a:pt x="621605" y="1490675"/>
                  <a:pt x="1007470" y="1488921"/>
                  <a:pt x="1022250" y="1484725"/>
                </a:cubicBezTo>
                <a:cubicBezTo>
                  <a:pt x="1026196" y="1455477"/>
                  <a:pt x="1024756" y="1077066"/>
                  <a:pt x="1020622" y="1062911"/>
                </a:cubicBezTo>
                <a:cubicBezTo>
                  <a:pt x="993754" y="1059028"/>
                  <a:pt x="555906" y="1060343"/>
                  <a:pt x="541063" y="1064352"/>
                </a:cubicBezTo>
                <a:cubicBezTo>
                  <a:pt x="530040" y="1124790"/>
                  <a:pt x="559351" y="1424037"/>
                  <a:pt x="582775" y="1486604"/>
                </a:cubicBezTo>
                <a:close/>
                <a:moveTo>
                  <a:pt x="1074860" y="1010365"/>
                </a:moveTo>
                <a:cubicBezTo>
                  <a:pt x="1236696" y="1010365"/>
                  <a:pt x="1396465" y="1010365"/>
                  <a:pt x="1556109" y="1010365"/>
                </a:cubicBezTo>
                <a:cubicBezTo>
                  <a:pt x="1564377" y="939029"/>
                  <a:pt x="1540264" y="659009"/>
                  <a:pt x="1514085" y="586296"/>
                </a:cubicBezTo>
                <a:cubicBezTo>
                  <a:pt x="1368157" y="586296"/>
                  <a:pt x="1222041" y="586296"/>
                  <a:pt x="1074860" y="586296"/>
                </a:cubicBezTo>
                <a:cubicBezTo>
                  <a:pt x="1074860" y="727903"/>
                  <a:pt x="1074860" y="868006"/>
                  <a:pt x="1074860" y="1010365"/>
                </a:cubicBezTo>
                <a:close/>
                <a:moveTo>
                  <a:pt x="1076300" y="1061972"/>
                </a:moveTo>
                <a:cubicBezTo>
                  <a:pt x="1071979" y="1088464"/>
                  <a:pt x="1073043" y="1470821"/>
                  <a:pt x="1077177" y="1486541"/>
                </a:cubicBezTo>
                <a:cubicBezTo>
                  <a:pt x="1223042" y="1486541"/>
                  <a:pt x="1369096" y="1486541"/>
                  <a:pt x="1514711" y="1486541"/>
                </a:cubicBezTo>
                <a:cubicBezTo>
                  <a:pt x="1542018" y="1397231"/>
                  <a:pt x="1566882" y="1106690"/>
                  <a:pt x="1554982" y="1061972"/>
                </a:cubicBezTo>
                <a:cubicBezTo>
                  <a:pt x="1395839" y="1061972"/>
                  <a:pt x="1236571" y="1061972"/>
                  <a:pt x="1076300" y="1061972"/>
                </a:cubicBezTo>
                <a:close/>
                <a:moveTo>
                  <a:pt x="489142" y="1010427"/>
                </a:moveTo>
                <a:cubicBezTo>
                  <a:pt x="488015" y="867442"/>
                  <a:pt x="502984" y="726901"/>
                  <a:pt x="530228" y="586108"/>
                </a:cubicBezTo>
                <a:cubicBezTo>
                  <a:pt x="405531" y="586108"/>
                  <a:pt x="282526" y="586108"/>
                  <a:pt x="158894" y="586108"/>
                </a:cubicBezTo>
                <a:cubicBezTo>
                  <a:pt x="90690" y="719197"/>
                  <a:pt x="54051" y="859802"/>
                  <a:pt x="50919" y="1010427"/>
                </a:cubicBezTo>
                <a:cubicBezTo>
                  <a:pt x="197912" y="1010427"/>
                  <a:pt x="342087" y="1010427"/>
                  <a:pt x="489142" y="1010427"/>
                </a:cubicBezTo>
                <a:close/>
                <a:moveTo>
                  <a:pt x="51859" y="1062285"/>
                </a:moveTo>
                <a:cubicBezTo>
                  <a:pt x="51546" y="1068423"/>
                  <a:pt x="50982" y="1071805"/>
                  <a:pt x="51233" y="1075124"/>
                </a:cubicBezTo>
                <a:cubicBezTo>
                  <a:pt x="52423" y="1094226"/>
                  <a:pt x="53362" y="1113391"/>
                  <a:pt x="55053" y="1132431"/>
                </a:cubicBezTo>
                <a:cubicBezTo>
                  <a:pt x="65825" y="1252430"/>
                  <a:pt x="99270" y="1365916"/>
                  <a:pt x="152506" y="1473890"/>
                </a:cubicBezTo>
                <a:cubicBezTo>
                  <a:pt x="157892" y="1484788"/>
                  <a:pt x="164405" y="1488295"/>
                  <a:pt x="176180" y="1488295"/>
                </a:cubicBezTo>
                <a:cubicBezTo>
                  <a:pt x="289165" y="1487919"/>
                  <a:pt x="402149" y="1488107"/>
                  <a:pt x="515134" y="1487982"/>
                </a:cubicBezTo>
                <a:cubicBezTo>
                  <a:pt x="519581" y="1487982"/>
                  <a:pt x="524028" y="1486730"/>
                  <a:pt x="530165" y="1485853"/>
                </a:cubicBezTo>
                <a:cubicBezTo>
                  <a:pt x="502796" y="1345373"/>
                  <a:pt x="488266" y="1204894"/>
                  <a:pt x="488955" y="1062285"/>
                </a:cubicBezTo>
                <a:cubicBezTo>
                  <a:pt x="341899" y="1062285"/>
                  <a:pt x="197724" y="1062285"/>
                  <a:pt x="51859" y="1062285"/>
                </a:cubicBezTo>
                <a:close/>
                <a:moveTo>
                  <a:pt x="1609032" y="1008861"/>
                </a:moveTo>
                <a:cubicBezTo>
                  <a:pt x="1634711" y="1013371"/>
                  <a:pt x="2006045" y="1012431"/>
                  <a:pt x="2021639" y="1007922"/>
                </a:cubicBezTo>
                <a:cubicBezTo>
                  <a:pt x="2017819" y="858737"/>
                  <a:pt x="1981994" y="717756"/>
                  <a:pt x="1913540" y="586108"/>
                </a:cubicBezTo>
                <a:cubicBezTo>
                  <a:pt x="1797235" y="586108"/>
                  <a:pt x="1683124" y="586108"/>
                  <a:pt x="1566757" y="586108"/>
                </a:cubicBezTo>
                <a:cubicBezTo>
                  <a:pt x="1594815" y="726963"/>
                  <a:pt x="1607779" y="867630"/>
                  <a:pt x="1609032" y="1008861"/>
                </a:cubicBezTo>
                <a:close/>
                <a:moveTo>
                  <a:pt x="2021702" y="1064352"/>
                </a:moveTo>
                <a:cubicBezTo>
                  <a:pt x="2001723" y="1059717"/>
                  <a:pt x="1627884" y="1059905"/>
                  <a:pt x="1608969" y="1064665"/>
                </a:cubicBezTo>
                <a:cubicBezTo>
                  <a:pt x="1607842" y="1205770"/>
                  <a:pt x="1594564" y="1346375"/>
                  <a:pt x="1567007" y="1485289"/>
                </a:cubicBezTo>
                <a:cubicBezTo>
                  <a:pt x="1571454" y="1486667"/>
                  <a:pt x="1573333" y="1487731"/>
                  <a:pt x="1575274" y="1487731"/>
                </a:cubicBezTo>
                <a:cubicBezTo>
                  <a:pt x="1684125" y="1487919"/>
                  <a:pt x="1793039" y="1487857"/>
                  <a:pt x="1901891" y="1488233"/>
                </a:cubicBezTo>
                <a:cubicBezTo>
                  <a:pt x="1911222" y="1488233"/>
                  <a:pt x="1914980" y="1483473"/>
                  <a:pt x="1918613" y="1476208"/>
                </a:cubicBezTo>
                <a:cubicBezTo>
                  <a:pt x="1975356" y="1362847"/>
                  <a:pt x="2008988" y="1243098"/>
                  <a:pt x="2019072" y="1116773"/>
                </a:cubicBezTo>
                <a:cubicBezTo>
                  <a:pt x="2020512" y="1099237"/>
                  <a:pt x="2020888" y="1081575"/>
                  <a:pt x="2021702" y="1064352"/>
                </a:cubicBezTo>
                <a:close/>
                <a:moveTo>
                  <a:pt x="1023064" y="50558"/>
                </a:moveTo>
                <a:cubicBezTo>
                  <a:pt x="1012668" y="51247"/>
                  <a:pt x="1004463" y="51247"/>
                  <a:pt x="996447" y="52499"/>
                </a:cubicBezTo>
                <a:cubicBezTo>
                  <a:pt x="947157" y="60265"/>
                  <a:pt x="901374" y="77739"/>
                  <a:pt x="859099" y="104106"/>
                </a:cubicBezTo>
                <a:cubicBezTo>
                  <a:pt x="801229" y="140244"/>
                  <a:pt x="755133" y="188469"/>
                  <a:pt x="716991" y="244523"/>
                </a:cubicBezTo>
                <a:cubicBezTo>
                  <a:pt x="659747" y="328698"/>
                  <a:pt x="622545" y="421641"/>
                  <a:pt x="596866" y="519657"/>
                </a:cubicBezTo>
                <a:cubicBezTo>
                  <a:pt x="595739" y="523979"/>
                  <a:pt x="595614" y="528551"/>
                  <a:pt x="595050" y="532998"/>
                </a:cubicBezTo>
                <a:cubicBezTo>
                  <a:pt x="627806" y="537068"/>
                  <a:pt x="1007908" y="535503"/>
                  <a:pt x="1023064" y="531244"/>
                </a:cubicBezTo>
                <a:cubicBezTo>
                  <a:pt x="1023064" y="372226"/>
                  <a:pt x="1023064" y="212958"/>
                  <a:pt x="1023064" y="50558"/>
                </a:cubicBezTo>
                <a:close/>
                <a:moveTo>
                  <a:pt x="1022814" y="1541280"/>
                </a:moveTo>
                <a:cubicBezTo>
                  <a:pt x="1005904" y="1537021"/>
                  <a:pt x="615969" y="1536332"/>
                  <a:pt x="594424" y="1540466"/>
                </a:cubicBezTo>
                <a:cubicBezTo>
                  <a:pt x="595927" y="1547042"/>
                  <a:pt x="596741" y="1553869"/>
                  <a:pt x="598933" y="1560195"/>
                </a:cubicBezTo>
                <a:cubicBezTo>
                  <a:pt x="615217" y="1607355"/>
                  <a:pt x="629935" y="1655267"/>
                  <a:pt x="648724" y="1701425"/>
                </a:cubicBezTo>
                <a:cubicBezTo>
                  <a:pt x="677284" y="1771697"/>
                  <a:pt x="716428" y="1836018"/>
                  <a:pt x="768160" y="1891884"/>
                </a:cubicBezTo>
                <a:cubicBezTo>
                  <a:pt x="833045" y="1961904"/>
                  <a:pt x="910706" y="2008814"/>
                  <a:pt x="1007031" y="2020651"/>
                </a:cubicBezTo>
                <a:cubicBezTo>
                  <a:pt x="1012041" y="2021278"/>
                  <a:pt x="1017240" y="2020714"/>
                  <a:pt x="1022814" y="2020714"/>
                </a:cubicBezTo>
                <a:cubicBezTo>
                  <a:pt x="1022814" y="1859629"/>
                  <a:pt x="1022814" y="1700298"/>
                  <a:pt x="1022814" y="1541280"/>
                </a:cubicBezTo>
                <a:close/>
                <a:moveTo>
                  <a:pt x="1502122" y="533687"/>
                </a:moveTo>
                <a:cubicBezTo>
                  <a:pt x="1500745" y="526296"/>
                  <a:pt x="1500369" y="520847"/>
                  <a:pt x="1498678" y="515900"/>
                </a:cubicBezTo>
                <a:cubicBezTo>
                  <a:pt x="1482832" y="469303"/>
                  <a:pt x="1468866" y="421954"/>
                  <a:pt x="1450390" y="376422"/>
                </a:cubicBezTo>
                <a:cubicBezTo>
                  <a:pt x="1419576" y="300389"/>
                  <a:pt x="1377739" y="230745"/>
                  <a:pt x="1320119" y="171434"/>
                </a:cubicBezTo>
                <a:cubicBezTo>
                  <a:pt x="1266508" y="116194"/>
                  <a:pt x="1203940" y="76048"/>
                  <a:pt x="1128283" y="58324"/>
                </a:cubicBezTo>
                <a:cubicBezTo>
                  <a:pt x="1111248" y="54315"/>
                  <a:pt x="1094087" y="49430"/>
                  <a:pt x="1076488" y="52061"/>
                </a:cubicBezTo>
                <a:cubicBezTo>
                  <a:pt x="1072229" y="74044"/>
                  <a:pt x="1072793" y="516526"/>
                  <a:pt x="1077052" y="533749"/>
                </a:cubicBezTo>
                <a:cubicBezTo>
                  <a:pt x="1217656" y="533687"/>
                  <a:pt x="1358386" y="533687"/>
                  <a:pt x="1502122" y="533687"/>
                </a:cubicBezTo>
                <a:close/>
                <a:moveTo>
                  <a:pt x="1076300" y="1538838"/>
                </a:moveTo>
                <a:cubicBezTo>
                  <a:pt x="1071728" y="1566458"/>
                  <a:pt x="1072918" y="2005620"/>
                  <a:pt x="1077427" y="2020651"/>
                </a:cubicBezTo>
                <a:cubicBezTo>
                  <a:pt x="1101478" y="2020964"/>
                  <a:pt x="1124713" y="2015453"/>
                  <a:pt x="1147573" y="2008564"/>
                </a:cubicBezTo>
                <a:cubicBezTo>
                  <a:pt x="1231748" y="1983136"/>
                  <a:pt x="1298011" y="1932030"/>
                  <a:pt x="1352311" y="1864264"/>
                </a:cubicBezTo>
                <a:cubicBezTo>
                  <a:pt x="1426528" y="1771759"/>
                  <a:pt x="1469555" y="1664348"/>
                  <a:pt x="1500494" y="1551364"/>
                </a:cubicBezTo>
                <a:cubicBezTo>
                  <a:pt x="1501496" y="1547794"/>
                  <a:pt x="1500619" y="1543723"/>
                  <a:pt x="1500619" y="1538900"/>
                </a:cubicBezTo>
                <a:cubicBezTo>
                  <a:pt x="1358762" y="1538838"/>
                  <a:pt x="1218032" y="1538838"/>
                  <a:pt x="1076300" y="1538838"/>
                </a:cubicBezTo>
                <a:close/>
                <a:moveTo>
                  <a:pt x="188768" y="1539088"/>
                </a:moveTo>
                <a:cubicBezTo>
                  <a:pt x="258413" y="1655956"/>
                  <a:pt x="345594" y="1751279"/>
                  <a:pt x="451377" y="1829441"/>
                </a:cubicBezTo>
                <a:cubicBezTo>
                  <a:pt x="557284" y="1907666"/>
                  <a:pt x="674214" y="1962656"/>
                  <a:pt x="802794" y="1992530"/>
                </a:cubicBezTo>
                <a:cubicBezTo>
                  <a:pt x="800039" y="1988084"/>
                  <a:pt x="796531" y="1984952"/>
                  <a:pt x="792836" y="1982071"/>
                </a:cubicBezTo>
                <a:cubicBezTo>
                  <a:pt x="762461" y="1958334"/>
                  <a:pt x="735467" y="1931278"/>
                  <a:pt x="711041" y="1901529"/>
                </a:cubicBezTo>
                <a:cubicBezTo>
                  <a:pt x="644340" y="1820423"/>
                  <a:pt x="600624" y="1727354"/>
                  <a:pt x="568307" y="1628336"/>
                </a:cubicBezTo>
                <a:cubicBezTo>
                  <a:pt x="558787" y="1599150"/>
                  <a:pt x="550583" y="1569589"/>
                  <a:pt x="541439" y="1539151"/>
                </a:cubicBezTo>
                <a:cubicBezTo>
                  <a:pt x="425072" y="1539088"/>
                  <a:pt x="309018" y="1539088"/>
                  <a:pt x="188768" y="1539088"/>
                </a:cubicBezTo>
                <a:close/>
                <a:moveTo>
                  <a:pt x="1885356" y="534188"/>
                </a:moveTo>
                <a:cubicBezTo>
                  <a:pt x="1746818" y="309972"/>
                  <a:pt x="1555358" y="162415"/>
                  <a:pt x="1306090" y="87447"/>
                </a:cubicBezTo>
                <a:cubicBezTo>
                  <a:pt x="1306340" y="90265"/>
                  <a:pt x="1306153" y="91017"/>
                  <a:pt x="1306466" y="91330"/>
                </a:cubicBezTo>
                <a:cubicBezTo>
                  <a:pt x="1308846" y="93772"/>
                  <a:pt x="1311163" y="96215"/>
                  <a:pt x="1313793" y="98407"/>
                </a:cubicBezTo>
                <a:cubicBezTo>
                  <a:pt x="1363334" y="139430"/>
                  <a:pt x="1403417" y="188532"/>
                  <a:pt x="1437300" y="243020"/>
                </a:cubicBezTo>
                <a:cubicBezTo>
                  <a:pt x="1488281" y="325128"/>
                  <a:pt x="1521976" y="414501"/>
                  <a:pt x="1547655" y="507257"/>
                </a:cubicBezTo>
                <a:cubicBezTo>
                  <a:pt x="1550160" y="516275"/>
                  <a:pt x="1553103" y="525231"/>
                  <a:pt x="1555859" y="534250"/>
                </a:cubicBezTo>
                <a:cubicBezTo>
                  <a:pt x="1664898" y="534188"/>
                  <a:pt x="1772309" y="534188"/>
                  <a:pt x="1885356" y="534188"/>
                </a:cubicBezTo>
                <a:close/>
              </a:path>
            </a:pathLst>
          </a:custGeom>
          <a:solidFill>
            <a:schemeClr val="bg1"/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35" name="图形 4"/>
          <p:cNvGrpSpPr/>
          <p:nvPr/>
        </p:nvGrpSpPr>
        <p:grpSpPr>
          <a:xfrm>
            <a:off x="8960284" y="2120200"/>
            <a:ext cx="342294" cy="324006"/>
            <a:chOff x="7567305" y="-62"/>
            <a:chExt cx="1997151" cy="1890443"/>
          </a:xfrm>
          <a:solidFill>
            <a:schemeClr val="bg1"/>
          </a:solidFill>
        </p:grpSpPr>
        <p:sp>
          <p:nvSpPr>
            <p:cNvPr id="36" name="任意多边形: 形状 35"/>
            <p:cNvSpPr/>
            <p:nvPr/>
          </p:nvSpPr>
          <p:spPr>
            <a:xfrm>
              <a:off x="7879555" y="257308"/>
              <a:ext cx="1677359" cy="1443861"/>
            </a:xfrm>
            <a:custGeom>
              <a:avLst/>
              <a:gdLst>
                <a:gd name="connsiteX0" fmla="*/ 76997 w 1677359"/>
                <a:gd name="connsiteY0" fmla="*/ 1441722 h 1443861"/>
                <a:gd name="connsiteX1" fmla="*/ 179210 w 1677359"/>
                <a:gd name="connsiteY1" fmla="*/ 1393371 h 1443861"/>
                <a:gd name="connsiteX2" fmla="*/ 189168 w 1677359"/>
                <a:gd name="connsiteY2" fmla="*/ 1331681 h 1443861"/>
                <a:gd name="connsiteX3" fmla="*/ 135368 w 1677359"/>
                <a:gd name="connsiteY3" fmla="*/ 1260408 h 1443861"/>
                <a:gd name="connsiteX4" fmla="*/ 372611 w 1677359"/>
                <a:gd name="connsiteY4" fmla="*/ 190497 h 1443861"/>
                <a:gd name="connsiteX5" fmla="*/ 418457 w 1677359"/>
                <a:gd name="connsiteY5" fmla="*/ 190497 h 1443861"/>
                <a:gd name="connsiteX6" fmla="*/ 712881 w 1677359"/>
                <a:gd name="connsiteY6" fmla="*/ 700620 h 1443861"/>
                <a:gd name="connsiteX7" fmla="*/ 712818 w 1677359"/>
                <a:gd name="connsiteY7" fmla="*/ 827696 h 1443861"/>
                <a:gd name="connsiteX8" fmla="*/ 765114 w 1677359"/>
                <a:gd name="connsiteY8" fmla="*/ 858134 h 1443861"/>
                <a:gd name="connsiteX9" fmla="*/ 844717 w 1677359"/>
                <a:gd name="connsiteY9" fmla="*/ 839784 h 1443861"/>
                <a:gd name="connsiteX10" fmla="*/ 861001 w 1677359"/>
                <a:gd name="connsiteY10" fmla="*/ 853750 h 1443861"/>
                <a:gd name="connsiteX11" fmla="*/ 1111960 w 1677359"/>
                <a:gd name="connsiteY11" fmla="*/ 1078718 h 1443861"/>
                <a:gd name="connsiteX12" fmla="*/ 1126929 w 1677359"/>
                <a:gd name="connsiteY12" fmla="*/ 1108091 h 1443861"/>
                <a:gd name="connsiteX13" fmla="*/ 1201083 w 1677359"/>
                <a:gd name="connsiteY13" fmla="*/ 1191327 h 1443861"/>
                <a:gd name="connsiteX14" fmla="*/ 1301416 w 1677359"/>
                <a:gd name="connsiteY14" fmla="*/ 1150617 h 1443861"/>
                <a:gd name="connsiteX15" fmla="*/ 1297470 w 1677359"/>
                <a:gd name="connsiteY15" fmla="*/ 1040764 h 1443861"/>
                <a:gd name="connsiteX16" fmla="*/ 1287262 w 1677359"/>
                <a:gd name="connsiteY16" fmla="*/ 1027361 h 1443861"/>
                <a:gd name="connsiteX17" fmla="*/ 1554567 w 1677359"/>
                <a:gd name="connsiteY17" fmla="*/ 440391 h 1443861"/>
                <a:gd name="connsiteX18" fmla="*/ 1572354 w 1677359"/>
                <a:gd name="connsiteY18" fmla="*/ 441832 h 1443861"/>
                <a:gd name="connsiteX19" fmla="*/ 1620266 w 1677359"/>
                <a:gd name="connsiteY19" fmla="*/ 433752 h 1443861"/>
                <a:gd name="connsiteX20" fmla="*/ 1666425 w 1677359"/>
                <a:gd name="connsiteY20" fmla="*/ 302856 h 1443861"/>
                <a:gd name="connsiteX21" fmla="*/ 1532459 w 1677359"/>
                <a:gd name="connsiteY21" fmla="*/ 264589 h 1443861"/>
                <a:gd name="connsiteX22" fmla="*/ 1502584 w 1677359"/>
                <a:gd name="connsiteY22" fmla="*/ 400371 h 1443861"/>
                <a:gd name="connsiteX23" fmla="*/ 1505340 w 1677359"/>
                <a:gd name="connsiteY23" fmla="*/ 437135 h 1443861"/>
                <a:gd name="connsiteX24" fmla="*/ 1254820 w 1677359"/>
                <a:gd name="connsiteY24" fmla="*/ 986526 h 1443861"/>
                <a:gd name="connsiteX25" fmla="*/ 1245550 w 1677359"/>
                <a:gd name="connsiteY25" fmla="*/ 1005315 h 1443861"/>
                <a:gd name="connsiteX26" fmla="*/ 1141835 w 1677359"/>
                <a:gd name="connsiteY26" fmla="*/ 1043582 h 1443861"/>
                <a:gd name="connsiteX27" fmla="*/ 873214 w 1677359"/>
                <a:gd name="connsiteY27" fmla="*/ 802456 h 1443861"/>
                <a:gd name="connsiteX28" fmla="*/ 854550 w 1677359"/>
                <a:gd name="connsiteY28" fmla="*/ 699993 h 1443861"/>
                <a:gd name="connsiteX29" fmla="*/ 751587 w 1677359"/>
                <a:gd name="connsiteY29" fmla="*/ 674816 h 1443861"/>
                <a:gd name="connsiteX30" fmla="*/ 457601 w 1677359"/>
                <a:gd name="connsiteY30" fmla="*/ 165883 h 1443861"/>
                <a:gd name="connsiteX31" fmla="*/ 468373 w 1677359"/>
                <a:gd name="connsiteY31" fmla="*/ 151729 h 1443861"/>
                <a:gd name="connsiteX32" fmla="*/ 454093 w 1677359"/>
                <a:gd name="connsiteY32" fmla="*/ 23462 h 1443861"/>
                <a:gd name="connsiteX33" fmla="*/ 325075 w 1677359"/>
                <a:gd name="connsiteY33" fmla="*/ 26719 h 1443861"/>
                <a:gd name="connsiteX34" fmla="*/ 317810 w 1677359"/>
                <a:gd name="connsiteY34" fmla="*/ 155236 h 1443861"/>
                <a:gd name="connsiteX35" fmla="*/ 325702 w 1677359"/>
                <a:gd name="connsiteY35" fmla="*/ 188368 h 1443861"/>
                <a:gd name="connsiteX36" fmla="*/ 109314 w 1677359"/>
                <a:gd name="connsiteY36" fmla="*/ 1164521 h 1443861"/>
                <a:gd name="connsiteX37" fmla="*/ 89586 w 1677359"/>
                <a:gd name="connsiteY37" fmla="*/ 1251326 h 1443861"/>
                <a:gd name="connsiteX38" fmla="*/ 25 w 1677359"/>
                <a:gd name="connsiteY38" fmla="*/ 1349969 h 1443861"/>
                <a:gd name="connsiteX39" fmla="*/ 76997 w 1677359"/>
                <a:gd name="connsiteY39" fmla="*/ 1441722 h 1443861"/>
                <a:gd name="connsiteX40" fmla="*/ 1580997 w 1677359"/>
                <a:gd name="connsiteY40" fmla="*/ 299223 h 1443861"/>
                <a:gd name="connsiteX41" fmla="*/ 1630037 w 1677359"/>
                <a:gd name="connsiteY41" fmla="*/ 349077 h 1443861"/>
                <a:gd name="connsiteX42" fmla="*/ 1579933 w 1677359"/>
                <a:gd name="connsiteY42" fmla="*/ 395924 h 1443861"/>
                <a:gd name="connsiteX43" fmla="*/ 1532521 w 1677359"/>
                <a:gd name="connsiteY43" fmla="*/ 346947 h 1443861"/>
                <a:gd name="connsiteX44" fmla="*/ 1580997 w 1677359"/>
                <a:gd name="connsiteY44" fmla="*/ 299223 h 1443861"/>
                <a:gd name="connsiteX45" fmla="*/ 1222502 w 1677359"/>
                <a:gd name="connsiteY45" fmla="*/ 1049031 h 1443861"/>
                <a:gd name="connsiteX46" fmla="*/ 1270101 w 1677359"/>
                <a:gd name="connsiteY46" fmla="*/ 1097945 h 1443861"/>
                <a:gd name="connsiteX47" fmla="*/ 1220748 w 1677359"/>
                <a:gd name="connsiteY47" fmla="*/ 1146671 h 1443861"/>
                <a:gd name="connsiteX48" fmla="*/ 1172649 w 1677359"/>
                <a:gd name="connsiteY48" fmla="*/ 1098258 h 1443861"/>
                <a:gd name="connsiteX49" fmla="*/ 1222502 w 1677359"/>
                <a:gd name="connsiteY49" fmla="*/ 1049031 h 1443861"/>
                <a:gd name="connsiteX50" fmla="*/ 784592 w 1677359"/>
                <a:gd name="connsiteY50" fmla="*/ 716465 h 1443861"/>
                <a:gd name="connsiteX51" fmla="*/ 833506 w 1677359"/>
                <a:gd name="connsiteY51" fmla="*/ 766193 h 1443861"/>
                <a:gd name="connsiteX52" fmla="*/ 784780 w 1677359"/>
                <a:gd name="connsiteY52" fmla="*/ 813730 h 1443861"/>
                <a:gd name="connsiteX53" fmla="*/ 736054 w 1677359"/>
                <a:gd name="connsiteY53" fmla="*/ 766381 h 1443861"/>
                <a:gd name="connsiteX54" fmla="*/ 784592 w 1677359"/>
                <a:gd name="connsiteY54" fmla="*/ 716465 h 1443861"/>
                <a:gd name="connsiteX55" fmla="*/ 390711 w 1677359"/>
                <a:gd name="connsiteY55" fmla="*/ 46824 h 1443861"/>
                <a:gd name="connsiteX56" fmla="*/ 439751 w 1677359"/>
                <a:gd name="connsiteY56" fmla="*/ 96301 h 1443861"/>
                <a:gd name="connsiteX57" fmla="*/ 391776 w 1677359"/>
                <a:gd name="connsiteY57" fmla="*/ 144339 h 1443861"/>
                <a:gd name="connsiteX58" fmla="*/ 342361 w 1677359"/>
                <a:gd name="connsiteY58" fmla="*/ 95299 h 1443861"/>
                <a:gd name="connsiteX59" fmla="*/ 390711 w 1677359"/>
                <a:gd name="connsiteY59" fmla="*/ 46824 h 1443861"/>
                <a:gd name="connsiteX60" fmla="*/ 96037 w 1677359"/>
                <a:gd name="connsiteY60" fmla="*/ 1299802 h 1443861"/>
                <a:gd name="connsiteX61" fmla="*/ 143886 w 1677359"/>
                <a:gd name="connsiteY61" fmla="*/ 1348027 h 1443861"/>
                <a:gd name="connsiteX62" fmla="*/ 94847 w 1677359"/>
                <a:gd name="connsiteY62" fmla="*/ 1397067 h 1443861"/>
                <a:gd name="connsiteX63" fmla="*/ 46496 w 1677359"/>
                <a:gd name="connsiteY63" fmla="*/ 1348842 h 1443861"/>
                <a:gd name="connsiteX64" fmla="*/ 96037 w 1677359"/>
                <a:gd name="connsiteY64" fmla="*/ 1299802 h 144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677359" h="1443861">
                  <a:moveTo>
                    <a:pt x="76997" y="1441722"/>
                  </a:moveTo>
                  <a:cubicBezTo>
                    <a:pt x="115703" y="1450866"/>
                    <a:pt x="159669" y="1429947"/>
                    <a:pt x="179210" y="1393371"/>
                  </a:cubicBezTo>
                  <a:cubicBezTo>
                    <a:pt x="189606" y="1373894"/>
                    <a:pt x="192863" y="1353226"/>
                    <a:pt x="189168" y="1331681"/>
                  </a:cubicBezTo>
                  <a:cubicBezTo>
                    <a:pt x="183594" y="1299113"/>
                    <a:pt x="162801" y="1277130"/>
                    <a:pt x="135368" y="1260408"/>
                  </a:cubicBezTo>
                  <a:cubicBezTo>
                    <a:pt x="214595" y="903040"/>
                    <a:pt x="293510" y="547113"/>
                    <a:pt x="372611" y="190497"/>
                  </a:cubicBezTo>
                  <a:cubicBezTo>
                    <a:pt x="388832" y="190497"/>
                    <a:pt x="403050" y="190497"/>
                    <a:pt x="418457" y="190497"/>
                  </a:cubicBezTo>
                  <a:cubicBezTo>
                    <a:pt x="516598" y="360538"/>
                    <a:pt x="615053" y="531142"/>
                    <a:pt x="712881" y="700620"/>
                  </a:cubicBezTo>
                  <a:cubicBezTo>
                    <a:pt x="682130" y="751538"/>
                    <a:pt x="682505" y="793563"/>
                    <a:pt x="712818" y="827696"/>
                  </a:cubicBezTo>
                  <a:cubicBezTo>
                    <a:pt x="726910" y="843542"/>
                    <a:pt x="744321" y="853688"/>
                    <a:pt x="765114" y="858134"/>
                  </a:cubicBezTo>
                  <a:cubicBezTo>
                    <a:pt x="794425" y="864460"/>
                    <a:pt x="820292" y="855504"/>
                    <a:pt x="844717" y="839784"/>
                  </a:cubicBezTo>
                  <a:cubicBezTo>
                    <a:pt x="850667" y="844857"/>
                    <a:pt x="855928" y="849178"/>
                    <a:pt x="861001" y="853750"/>
                  </a:cubicBezTo>
                  <a:cubicBezTo>
                    <a:pt x="944612" y="928781"/>
                    <a:pt x="1028098" y="1003937"/>
                    <a:pt x="1111960" y="1078718"/>
                  </a:cubicBezTo>
                  <a:cubicBezTo>
                    <a:pt x="1121167" y="1086985"/>
                    <a:pt x="1125739" y="1095315"/>
                    <a:pt x="1126929" y="1108091"/>
                  </a:cubicBezTo>
                  <a:cubicBezTo>
                    <a:pt x="1131000" y="1149740"/>
                    <a:pt x="1160686" y="1181932"/>
                    <a:pt x="1201083" y="1191327"/>
                  </a:cubicBezTo>
                  <a:cubicBezTo>
                    <a:pt x="1238786" y="1200095"/>
                    <a:pt x="1279997" y="1183373"/>
                    <a:pt x="1301416" y="1150617"/>
                  </a:cubicBezTo>
                  <a:cubicBezTo>
                    <a:pt x="1323212" y="1117235"/>
                    <a:pt x="1321709" y="1073832"/>
                    <a:pt x="1297470" y="1040764"/>
                  </a:cubicBezTo>
                  <a:cubicBezTo>
                    <a:pt x="1294277" y="1036442"/>
                    <a:pt x="1290957" y="1032183"/>
                    <a:pt x="1287262" y="1027361"/>
                  </a:cubicBezTo>
                  <a:cubicBezTo>
                    <a:pt x="1376448" y="831517"/>
                    <a:pt x="1465507" y="636048"/>
                    <a:pt x="1554567" y="440391"/>
                  </a:cubicBezTo>
                  <a:cubicBezTo>
                    <a:pt x="1561644" y="441018"/>
                    <a:pt x="1567156" y="442458"/>
                    <a:pt x="1572354" y="441832"/>
                  </a:cubicBezTo>
                  <a:cubicBezTo>
                    <a:pt x="1588450" y="439765"/>
                    <a:pt x="1605674" y="439828"/>
                    <a:pt x="1620266" y="433752"/>
                  </a:cubicBezTo>
                  <a:cubicBezTo>
                    <a:pt x="1671498" y="412396"/>
                    <a:pt x="1691853" y="352208"/>
                    <a:pt x="1666425" y="302856"/>
                  </a:cubicBezTo>
                  <a:cubicBezTo>
                    <a:pt x="1641123" y="253753"/>
                    <a:pt x="1580872" y="236530"/>
                    <a:pt x="1532459" y="264589"/>
                  </a:cubicBezTo>
                  <a:cubicBezTo>
                    <a:pt x="1485423" y="291833"/>
                    <a:pt x="1470643" y="355214"/>
                    <a:pt x="1502584" y="400371"/>
                  </a:cubicBezTo>
                  <a:cubicBezTo>
                    <a:pt x="1512041" y="413711"/>
                    <a:pt x="1511728" y="423231"/>
                    <a:pt x="1505340" y="437135"/>
                  </a:cubicBezTo>
                  <a:cubicBezTo>
                    <a:pt x="1421478" y="620077"/>
                    <a:pt x="1338243" y="803333"/>
                    <a:pt x="1254820" y="986526"/>
                  </a:cubicBezTo>
                  <a:cubicBezTo>
                    <a:pt x="1252001" y="992664"/>
                    <a:pt x="1248870" y="998614"/>
                    <a:pt x="1245550" y="1005315"/>
                  </a:cubicBezTo>
                  <a:cubicBezTo>
                    <a:pt x="1203150" y="996484"/>
                    <a:pt x="1169580" y="1011077"/>
                    <a:pt x="1141835" y="1043582"/>
                  </a:cubicBezTo>
                  <a:cubicBezTo>
                    <a:pt x="1051710" y="962664"/>
                    <a:pt x="962650" y="882748"/>
                    <a:pt x="873214" y="802456"/>
                  </a:cubicBezTo>
                  <a:cubicBezTo>
                    <a:pt x="886241" y="764064"/>
                    <a:pt x="881732" y="729429"/>
                    <a:pt x="854550" y="699993"/>
                  </a:cubicBezTo>
                  <a:cubicBezTo>
                    <a:pt x="826555" y="669680"/>
                    <a:pt x="791294" y="664419"/>
                    <a:pt x="751587" y="674816"/>
                  </a:cubicBezTo>
                  <a:cubicBezTo>
                    <a:pt x="653320" y="504712"/>
                    <a:pt x="555491" y="335298"/>
                    <a:pt x="457601" y="165883"/>
                  </a:cubicBezTo>
                  <a:cubicBezTo>
                    <a:pt x="461797" y="160372"/>
                    <a:pt x="465179" y="156113"/>
                    <a:pt x="468373" y="151729"/>
                  </a:cubicBezTo>
                  <a:cubicBezTo>
                    <a:pt x="497496" y="111270"/>
                    <a:pt x="491233" y="55466"/>
                    <a:pt x="454093" y="23462"/>
                  </a:cubicBezTo>
                  <a:cubicBezTo>
                    <a:pt x="416327" y="-9043"/>
                    <a:pt x="360210" y="-7602"/>
                    <a:pt x="325075" y="26719"/>
                  </a:cubicBezTo>
                  <a:cubicBezTo>
                    <a:pt x="289376" y="61604"/>
                    <a:pt x="285555" y="116781"/>
                    <a:pt x="317810" y="155236"/>
                  </a:cubicBezTo>
                  <a:cubicBezTo>
                    <a:pt x="326891" y="166071"/>
                    <a:pt x="328708" y="174965"/>
                    <a:pt x="325702" y="188368"/>
                  </a:cubicBezTo>
                  <a:cubicBezTo>
                    <a:pt x="253301" y="513669"/>
                    <a:pt x="181339" y="839095"/>
                    <a:pt x="109314" y="1164521"/>
                  </a:cubicBezTo>
                  <a:cubicBezTo>
                    <a:pt x="102801" y="1193832"/>
                    <a:pt x="96037" y="1223018"/>
                    <a:pt x="89586" y="1251326"/>
                  </a:cubicBezTo>
                  <a:cubicBezTo>
                    <a:pt x="28333" y="1269113"/>
                    <a:pt x="-977" y="1301869"/>
                    <a:pt x="25" y="1349969"/>
                  </a:cubicBezTo>
                  <a:cubicBezTo>
                    <a:pt x="901" y="1394749"/>
                    <a:pt x="31152" y="1430887"/>
                    <a:pt x="76997" y="1441722"/>
                  </a:cubicBezTo>
                  <a:close/>
                  <a:moveTo>
                    <a:pt x="1580997" y="299223"/>
                  </a:moveTo>
                  <a:cubicBezTo>
                    <a:pt x="1608805" y="299286"/>
                    <a:pt x="1631289" y="322083"/>
                    <a:pt x="1630037" y="349077"/>
                  </a:cubicBezTo>
                  <a:cubicBezTo>
                    <a:pt x="1628784" y="375882"/>
                    <a:pt x="1606801" y="396425"/>
                    <a:pt x="1579933" y="395924"/>
                  </a:cubicBezTo>
                  <a:cubicBezTo>
                    <a:pt x="1552751" y="395423"/>
                    <a:pt x="1532333" y="374316"/>
                    <a:pt x="1532521" y="346947"/>
                  </a:cubicBezTo>
                  <a:cubicBezTo>
                    <a:pt x="1532709" y="319703"/>
                    <a:pt x="1553565" y="299223"/>
                    <a:pt x="1580997" y="299223"/>
                  </a:cubicBezTo>
                  <a:close/>
                  <a:moveTo>
                    <a:pt x="1222502" y="1049031"/>
                  </a:moveTo>
                  <a:cubicBezTo>
                    <a:pt x="1248932" y="1049532"/>
                    <a:pt x="1270101" y="1071327"/>
                    <a:pt x="1270101" y="1097945"/>
                  </a:cubicBezTo>
                  <a:cubicBezTo>
                    <a:pt x="1270101" y="1125816"/>
                    <a:pt x="1248557" y="1147047"/>
                    <a:pt x="1220748" y="1146671"/>
                  </a:cubicBezTo>
                  <a:cubicBezTo>
                    <a:pt x="1194256" y="1146296"/>
                    <a:pt x="1172586" y="1124500"/>
                    <a:pt x="1172649" y="1098258"/>
                  </a:cubicBezTo>
                  <a:cubicBezTo>
                    <a:pt x="1172712" y="1071453"/>
                    <a:pt x="1195947" y="1048530"/>
                    <a:pt x="1222502" y="1049031"/>
                  </a:cubicBezTo>
                  <a:close/>
                  <a:moveTo>
                    <a:pt x="784592" y="716465"/>
                  </a:moveTo>
                  <a:cubicBezTo>
                    <a:pt x="811711" y="716402"/>
                    <a:pt x="833945" y="739012"/>
                    <a:pt x="833506" y="766193"/>
                  </a:cubicBezTo>
                  <a:cubicBezTo>
                    <a:pt x="833068" y="792623"/>
                    <a:pt x="811461" y="813730"/>
                    <a:pt x="784780" y="813730"/>
                  </a:cubicBezTo>
                  <a:cubicBezTo>
                    <a:pt x="757912" y="813792"/>
                    <a:pt x="736492" y="792936"/>
                    <a:pt x="736054" y="766381"/>
                  </a:cubicBezTo>
                  <a:cubicBezTo>
                    <a:pt x="735616" y="738761"/>
                    <a:pt x="757223" y="716528"/>
                    <a:pt x="784592" y="716465"/>
                  </a:cubicBezTo>
                  <a:close/>
                  <a:moveTo>
                    <a:pt x="390711" y="46824"/>
                  </a:moveTo>
                  <a:cubicBezTo>
                    <a:pt x="417768" y="46448"/>
                    <a:pt x="439876" y="68744"/>
                    <a:pt x="439751" y="96301"/>
                  </a:cubicBezTo>
                  <a:cubicBezTo>
                    <a:pt x="439625" y="123232"/>
                    <a:pt x="418770" y="144151"/>
                    <a:pt x="391776" y="144339"/>
                  </a:cubicBezTo>
                  <a:cubicBezTo>
                    <a:pt x="364282" y="144527"/>
                    <a:pt x="341985" y="122418"/>
                    <a:pt x="342361" y="95299"/>
                  </a:cubicBezTo>
                  <a:cubicBezTo>
                    <a:pt x="342674" y="69308"/>
                    <a:pt x="364720" y="47199"/>
                    <a:pt x="390711" y="46824"/>
                  </a:cubicBezTo>
                  <a:close/>
                  <a:moveTo>
                    <a:pt x="96037" y="1299802"/>
                  </a:moveTo>
                  <a:cubicBezTo>
                    <a:pt x="123030" y="1300115"/>
                    <a:pt x="143761" y="1321034"/>
                    <a:pt x="143886" y="1348027"/>
                  </a:cubicBezTo>
                  <a:cubicBezTo>
                    <a:pt x="144011" y="1375898"/>
                    <a:pt x="122529" y="1397380"/>
                    <a:pt x="94847" y="1397067"/>
                  </a:cubicBezTo>
                  <a:cubicBezTo>
                    <a:pt x="68417" y="1396754"/>
                    <a:pt x="46872" y="1375271"/>
                    <a:pt x="46496" y="1348842"/>
                  </a:cubicBezTo>
                  <a:cubicBezTo>
                    <a:pt x="46121" y="1321848"/>
                    <a:pt x="68730" y="1299426"/>
                    <a:pt x="96037" y="1299802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7567305" y="-62"/>
              <a:ext cx="1997151" cy="1890443"/>
            </a:xfrm>
            <a:custGeom>
              <a:avLst/>
              <a:gdLst>
                <a:gd name="connsiteX0" fmla="*/ 1966651 w 1997151"/>
                <a:gd name="connsiteY0" fmla="*/ 1843581 h 1890443"/>
                <a:gd name="connsiteX1" fmla="*/ 203362 w 1997151"/>
                <a:gd name="connsiteY1" fmla="*/ 1843581 h 1890443"/>
                <a:gd name="connsiteX2" fmla="*/ 178685 w 1997151"/>
                <a:gd name="connsiteY2" fmla="*/ 1843518 h 1890443"/>
                <a:gd name="connsiteX3" fmla="*/ 108038 w 1997151"/>
                <a:gd name="connsiteY3" fmla="*/ 1772370 h 1890443"/>
                <a:gd name="connsiteX4" fmla="*/ 108038 w 1997151"/>
                <a:gd name="connsiteY4" fmla="*/ 1665523 h 1890443"/>
                <a:gd name="connsiteX5" fmla="*/ 110356 w 1997151"/>
                <a:gd name="connsiteY5" fmla="*/ 1650617 h 1890443"/>
                <a:gd name="connsiteX6" fmla="*/ 144113 w 1997151"/>
                <a:gd name="connsiteY6" fmla="*/ 1650492 h 1890443"/>
                <a:gd name="connsiteX7" fmla="*/ 171170 w 1997151"/>
                <a:gd name="connsiteY7" fmla="*/ 1626004 h 1890443"/>
                <a:gd name="connsiteX8" fmla="*/ 144051 w 1997151"/>
                <a:gd name="connsiteY8" fmla="*/ 1604208 h 1890443"/>
                <a:gd name="connsiteX9" fmla="*/ 109041 w 1997151"/>
                <a:gd name="connsiteY9" fmla="*/ 1603081 h 1890443"/>
                <a:gd name="connsiteX10" fmla="*/ 109041 w 1997151"/>
                <a:gd name="connsiteY10" fmla="*/ 1364022 h 1890443"/>
                <a:gd name="connsiteX11" fmla="*/ 127892 w 1997151"/>
                <a:gd name="connsiteY11" fmla="*/ 1362456 h 1890443"/>
                <a:gd name="connsiteX12" fmla="*/ 150439 w 1997151"/>
                <a:gd name="connsiteY12" fmla="*/ 1361454 h 1890443"/>
                <a:gd name="connsiteX13" fmla="*/ 171295 w 1997151"/>
                <a:gd name="connsiteY13" fmla="*/ 1337655 h 1890443"/>
                <a:gd name="connsiteX14" fmla="*/ 150126 w 1997151"/>
                <a:gd name="connsiteY14" fmla="*/ 1316235 h 1890443"/>
                <a:gd name="connsiteX15" fmla="*/ 127579 w 1997151"/>
                <a:gd name="connsiteY15" fmla="*/ 1315358 h 1890443"/>
                <a:gd name="connsiteX16" fmla="*/ 110418 w 1997151"/>
                <a:gd name="connsiteY16" fmla="*/ 1313605 h 1890443"/>
                <a:gd name="connsiteX17" fmla="*/ 111483 w 1997151"/>
                <a:gd name="connsiteY17" fmla="*/ 1088449 h 1890443"/>
                <a:gd name="connsiteX18" fmla="*/ 127516 w 1997151"/>
                <a:gd name="connsiteY18" fmla="*/ 1087572 h 1890443"/>
                <a:gd name="connsiteX19" fmla="*/ 143926 w 1997151"/>
                <a:gd name="connsiteY19" fmla="*/ 1087447 h 1890443"/>
                <a:gd name="connsiteX20" fmla="*/ 171170 w 1997151"/>
                <a:gd name="connsiteY20" fmla="*/ 1063585 h 1890443"/>
                <a:gd name="connsiteX21" fmla="*/ 144364 w 1997151"/>
                <a:gd name="connsiteY21" fmla="*/ 1041226 h 1890443"/>
                <a:gd name="connsiteX22" fmla="*/ 109291 w 1997151"/>
                <a:gd name="connsiteY22" fmla="*/ 1040349 h 1890443"/>
                <a:gd name="connsiteX23" fmla="*/ 109291 w 1997151"/>
                <a:gd name="connsiteY23" fmla="*/ 825528 h 1890443"/>
                <a:gd name="connsiteX24" fmla="*/ 132652 w 1997151"/>
                <a:gd name="connsiteY24" fmla="*/ 825528 h 1890443"/>
                <a:gd name="connsiteX25" fmla="*/ 151128 w 1997151"/>
                <a:gd name="connsiteY25" fmla="*/ 825215 h 1890443"/>
                <a:gd name="connsiteX26" fmla="*/ 171170 w 1997151"/>
                <a:gd name="connsiteY26" fmla="*/ 805048 h 1890443"/>
                <a:gd name="connsiteX27" fmla="*/ 155575 w 1997151"/>
                <a:gd name="connsiteY27" fmla="*/ 781374 h 1890443"/>
                <a:gd name="connsiteX28" fmla="*/ 135283 w 1997151"/>
                <a:gd name="connsiteY28" fmla="*/ 779369 h 1890443"/>
                <a:gd name="connsiteX29" fmla="*/ 109103 w 1997151"/>
                <a:gd name="connsiteY29" fmla="*/ 778305 h 1890443"/>
                <a:gd name="connsiteX30" fmla="*/ 109103 w 1997151"/>
                <a:gd name="connsiteY30" fmla="*/ 558285 h 1890443"/>
                <a:gd name="connsiteX31" fmla="*/ 124009 w 1997151"/>
                <a:gd name="connsiteY31" fmla="*/ 556030 h 1890443"/>
                <a:gd name="connsiteX32" fmla="*/ 150689 w 1997151"/>
                <a:gd name="connsiteY32" fmla="*/ 554966 h 1890443"/>
                <a:gd name="connsiteX33" fmla="*/ 171232 w 1997151"/>
                <a:gd name="connsiteY33" fmla="*/ 533045 h 1890443"/>
                <a:gd name="connsiteX34" fmla="*/ 151692 w 1997151"/>
                <a:gd name="connsiteY34" fmla="*/ 510185 h 1890443"/>
                <a:gd name="connsiteX35" fmla="*/ 131274 w 1997151"/>
                <a:gd name="connsiteY35" fmla="*/ 508933 h 1890443"/>
                <a:gd name="connsiteX36" fmla="*/ 109228 w 1997151"/>
                <a:gd name="connsiteY36" fmla="*/ 507492 h 1890443"/>
                <a:gd name="connsiteX37" fmla="*/ 109228 w 1997151"/>
                <a:gd name="connsiteY37" fmla="*/ 287284 h 1890443"/>
                <a:gd name="connsiteX38" fmla="*/ 128456 w 1997151"/>
                <a:gd name="connsiteY38" fmla="*/ 286094 h 1890443"/>
                <a:gd name="connsiteX39" fmla="*/ 146932 w 1997151"/>
                <a:gd name="connsiteY39" fmla="*/ 285907 h 1890443"/>
                <a:gd name="connsiteX40" fmla="*/ 171420 w 1997151"/>
                <a:gd name="connsiteY40" fmla="*/ 263234 h 1890443"/>
                <a:gd name="connsiteX41" fmla="*/ 147809 w 1997151"/>
                <a:gd name="connsiteY41" fmla="*/ 240061 h 1890443"/>
                <a:gd name="connsiteX42" fmla="*/ 125199 w 1997151"/>
                <a:gd name="connsiteY42" fmla="*/ 239748 h 1890443"/>
                <a:gd name="connsiteX43" fmla="*/ 107537 w 1997151"/>
                <a:gd name="connsiteY43" fmla="*/ 237556 h 1890443"/>
                <a:gd name="connsiteX44" fmla="*/ 107537 w 1997151"/>
                <a:gd name="connsiteY44" fmla="*/ 0 h 1890443"/>
                <a:gd name="connsiteX45" fmla="*/ 61504 w 1997151"/>
                <a:gd name="connsiteY45" fmla="*/ 0 h 1890443"/>
                <a:gd name="connsiteX46" fmla="*/ 61504 w 1997151"/>
                <a:gd name="connsiteY46" fmla="*/ 60814 h 1890443"/>
                <a:gd name="connsiteX47" fmla="*/ 61504 w 1997151"/>
                <a:gd name="connsiteY47" fmla="*/ 120438 h 1890443"/>
                <a:gd name="connsiteX48" fmla="*/ 61441 w 1997151"/>
                <a:gd name="connsiteY48" fmla="*/ 180062 h 1890443"/>
                <a:gd name="connsiteX49" fmla="*/ 60001 w 1997151"/>
                <a:gd name="connsiteY49" fmla="*/ 239936 h 1890443"/>
                <a:gd name="connsiteX50" fmla="*/ 27246 w 1997151"/>
                <a:gd name="connsiteY50" fmla="*/ 240124 h 1890443"/>
                <a:gd name="connsiteX51" fmla="*/ 9834 w 1997151"/>
                <a:gd name="connsiteY51" fmla="*/ 244696 h 1890443"/>
                <a:gd name="connsiteX52" fmla="*/ 753 w 1997151"/>
                <a:gd name="connsiteY52" fmla="*/ 267869 h 1890443"/>
                <a:gd name="connsiteX53" fmla="*/ 22987 w 1997151"/>
                <a:gd name="connsiteY53" fmla="*/ 285781 h 1890443"/>
                <a:gd name="connsiteX54" fmla="*/ 58686 w 1997151"/>
                <a:gd name="connsiteY54" fmla="*/ 285969 h 1890443"/>
                <a:gd name="connsiteX55" fmla="*/ 57997 w 1997151"/>
                <a:gd name="connsiteY55" fmla="*/ 508056 h 1890443"/>
                <a:gd name="connsiteX56" fmla="*/ 42026 w 1997151"/>
                <a:gd name="connsiteY56" fmla="*/ 508995 h 1890443"/>
                <a:gd name="connsiteX57" fmla="*/ 25617 w 1997151"/>
                <a:gd name="connsiteY57" fmla="*/ 509308 h 1890443"/>
                <a:gd name="connsiteX58" fmla="*/ 127 w 1997151"/>
                <a:gd name="connsiteY58" fmla="*/ 533358 h 1890443"/>
                <a:gd name="connsiteX59" fmla="*/ 25053 w 1997151"/>
                <a:gd name="connsiteY59" fmla="*/ 555655 h 1890443"/>
                <a:gd name="connsiteX60" fmla="*/ 43529 w 1997151"/>
                <a:gd name="connsiteY60" fmla="*/ 556156 h 1890443"/>
                <a:gd name="connsiteX61" fmla="*/ 60001 w 1997151"/>
                <a:gd name="connsiteY61" fmla="*/ 558097 h 1890443"/>
                <a:gd name="connsiteX62" fmla="*/ 60001 w 1997151"/>
                <a:gd name="connsiteY62" fmla="*/ 779808 h 1890443"/>
                <a:gd name="connsiteX63" fmla="*/ 21922 w 1997151"/>
                <a:gd name="connsiteY63" fmla="*/ 779996 h 1890443"/>
                <a:gd name="connsiteX64" fmla="*/ 314 w 1997151"/>
                <a:gd name="connsiteY64" fmla="*/ 798847 h 1890443"/>
                <a:gd name="connsiteX65" fmla="*/ 12402 w 1997151"/>
                <a:gd name="connsiteY65" fmla="*/ 822897 h 1890443"/>
                <a:gd name="connsiteX66" fmla="*/ 28310 w 1997151"/>
                <a:gd name="connsiteY66" fmla="*/ 825590 h 1890443"/>
                <a:gd name="connsiteX67" fmla="*/ 59813 w 1997151"/>
                <a:gd name="connsiteY67" fmla="*/ 826405 h 1890443"/>
                <a:gd name="connsiteX68" fmla="*/ 57684 w 1997151"/>
                <a:gd name="connsiteY68" fmla="*/ 1041602 h 1890443"/>
                <a:gd name="connsiteX69" fmla="*/ 25743 w 1997151"/>
                <a:gd name="connsiteY69" fmla="*/ 1041915 h 1890443"/>
                <a:gd name="connsiteX70" fmla="*/ 7267 w 1997151"/>
                <a:gd name="connsiteY70" fmla="*/ 1048679 h 1890443"/>
                <a:gd name="connsiteX71" fmla="*/ 1442 w 1997151"/>
                <a:gd name="connsiteY71" fmla="*/ 1071038 h 1890443"/>
                <a:gd name="connsiteX72" fmla="*/ 22861 w 1997151"/>
                <a:gd name="connsiteY72" fmla="*/ 1087447 h 1890443"/>
                <a:gd name="connsiteX73" fmla="*/ 60126 w 1997151"/>
                <a:gd name="connsiteY73" fmla="*/ 1087572 h 1890443"/>
                <a:gd name="connsiteX74" fmla="*/ 60126 w 1997151"/>
                <a:gd name="connsiteY74" fmla="*/ 1313980 h 1890443"/>
                <a:gd name="connsiteX75" fmla="*/ 42778 w 1997151"/>
                <a:gd name="connsiteY75" fmla="*/ 1315609 h 1890443"/>
                <a:gd name="connsiteX76" fmla="*/ 24302 w 1997151"/>
                <a:gd name="connsiteY76" fmla="*/ 1316110 h 1890443"/>
                <a:gd name="connsiteX77" fmla="*/ 1 w 1997151"/>
                <a:gd name="connsiteY77" fmla="*/ 1338907 h 1890443"/>
                <a:gd name="connsiteX78" fmla="*/ 23989 w 1997151"/>
                <a:gd name="connsiteY78" fmla="*/ 1362206 h 1890443"/>
                <a:gd name="connsiteX79" fmla="*/ 36327 w 1997151"/>
                <a:gd name="connsiteY79" fmla="*/ 1362644 h 1890443"/>
                <a:gd name="connsiteX80" fmla="*/ 60377 w 1997151"/>
                <a:gd name="connsiteY80" fmla="*/ 1363959 h 1890443"/>
                <a:gd name="connsiteX81" fmla="*/ 60377 w 1997151"/>
                <a:gd name="connsiteY81" fmla="*/ 1604709 h 1890443"/>
                <a:gd name="connsiteX82" fmla="*/ 20795 w 1997151"/>
                <a:gd name="connsiteY82" fmla="*/ 1604897 h 1890443"/>
                <a:gd name="connsiteX83" fmla="*/ 314 w 1997151"/>
                <a:gd name="connsiteY83" fmla="*/ 1624688 h 1890443"/>
                <a:gd name="connsiteX84" fmla="*/ 15972 w 1997151"/>
                <a:gd name="connsiteY84" fmla="*/ 1648425 h 1890443"/>
                <a:gd name="connsiteX85" fmla="*/ 36202 w 1997151"/>
                <a:gd name="connsiteY85" fmla="*/ 1650805 h 1890443"/>
                <a:gd name="connsiteX86" fmla="*/ 61567 w 1997151"/>
                <a:gd name="connsiteY86" fmla="*/ 1651933 h 1890443"/>
                <a:gd name="connsiteX87" fmla="*/ 61567 w 1997151"/>
                <a:gd name="connsiteY87" fmla="*/ 1676421 h 1890443"/>
                <a:gd name="connsiteX88" fmla="*/ 61755 w 1997151"/>
                <a:gd name="connsiteY88" fmla="*/ 1777130 h 1890443"/>
                <a:gd name="connsiteX89" fmla="*/ 137788 w 1997151"/>
                <a:gd name="connsiteY89" fmla="*/ 1883413 h 1890443"/>
                <a:gd name="connsiteX90" fmla="*/ 184197 w 1997151"/>
                <a:gd name="connsiteY90" fmla="*/ 1890052 h 1890443"/>
                <a:gd name="connsiteX91" fmla="*/ 420500 w 1997151"/>
                <a:gd name="connsiteY91" fmla="*/ 1890366 h 1890443"/>
                <a:gd name="connsiteX92" fmla="*/ 1967966 w 1997151"/>
                <a:gd name="connsiteY92" fmla="*/ 1890366 h 1890443"/>
                <a:gd name="connsiteX93" fmla="*/ 1997151 w 1997151"/>
                <a:gd name="connsiteY93" fmla="*/ 1890366 h 1890443"/>
                <a:gd name="connsiteX94" fmla="*/ 1997151 w 1997151"/>
                <a:gd name="connsiteY94" fmla="*/ 1843769 h 1890443"/>
                <a:gd name="connsiteX95" fmla="*/ 1966651 w 1997151"/>
                <a:gd name="connsiteY95" fmla="*/ 1843581 h 1890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1997151" h="1890443">
                  <a:moveTo>
                    <a:pt x="1966651" y="1843581"/>
                  </a:moveTo>
                  <a:cubicBezTo>
                    <a:pt x="1378867" y="1843581"/>
                    <a:pt x="791145" y="1843581"/>
                    <a:pt x="203362" y="1843581"/>
                  </a:cubicBezTo>
                  <a:cubicBezTo>
                    <a:pt x="195157" y="1843581"/>
                    <a:pt x="186890" y="1843706"/>
                    <a:pt x="178685" y="1843518"/>
                  </a:cubicBezTo>
                  <a:cubicBezTo>
                    <a:pt x="135032" y="1842516"/>
                    <a:pt x="108665" y="1816337"/>
                    <a:pt x="108038" y="1772370"/>
                  </a:cubicBezTo>
                  <a:cubicBezTo>
                    <a:pt x="107537" y="1736734"/>
                    <a:pt x="107851" y="1701097"/>
                    <a:pt x="108038" y="1665523"/>
                  </a:cubicBezTo>
                  <a:cubicBezTo>
                    <a:pt x="108038" y="1661014"/>
                    <a:pt x="109416" y="1656567"/>
                    <a:pt x="110356" y="1650617"/>
                  </a:cubicBezTo>
                  <a:cubicBezTo>
                    <a:pt x="122318" y="1650617"/>
                    <a:pt x="133216" y="1651056"/>
                    <a:pt x="144113" y="1650492"/>
                  </a:cubicBezTo>
                  <a:cubicBezTo>
                    <a:pt x="161211" y="1649615"/>
                    <a:pt x="171858" y="1639657"/>
                    <a:pt x="171170" y="1626004"/>
                  </a:cubicBezTo>
                  <a:cubicBezTo>
                    <a:pt x="170481" y="1612789"/>
                    <a:pt x="160710" y="1604897"/>
                    <a:pt x="144051" y="1604208"/>
                  </a:cubicBezTo>
                  <a:cubicBezTo>
                    <a:pt x="132652" y="1603770"/>
                    <a:pt x="121316" y="1603457"/>
                    <a:pt x="109041" y="1603081"/>
                  </a:cubicBezTo>
                  <a:cubicBezTo>
                    <a:pt x="109041" y="1522351"/>
                    <a:pt x="109041" y="1443938"/>
                    <a:pt x="109041" y="1364022"/>
                  </a:cubicBezTo>
                  <a:cubicBezTo>
                    <a:pt x="115992" y="1363458"/>
                    <a:pt x="121942" y="1362832"/>
                    <a:pt x="127892" y="1362456"/>
                  </a:cubicBezTo>
                  <a:cubicBezTo>
                    <a:pt x="135408" y="1362018"/>
                    <a:pt x="143049" y="1362644"/>
                    <a:pt x="150439" y="1361454"/>
                  </a:cubicBezTo>
                  <a:cubicBezTo>
                    <a:pt x="163779" y="1359325"/>
                    <a:pt x="172046" y="1349366"/>
                    <a:pt x="171295" y="1337655"/>
                  </a:cubicBezTo>
                  <a:cubicBezTo>
                    <a:pt x="170606" y="1326506"/>
                    <a:pt x="162464" y="1317863"/>
                    <a:pt x="150126" y="1316235"/>
                  </a:cubicBezTo>
                  <a:cubicBezTo>
                    <a:pt x="142673" y="1315296"/>
                    <a:pt x="135095" y="1315797"/>
                    <a:pt x="127579" y="1315358"/>
                  </a:cubicBezTo>
                  <a:cubicBezTo>
                    <a:pt x="121692" y="1314982"/>
                    <a:pt x="115804" y="1314168"/>
                    <a:pt x="110418" y="1313605"/>
                  </a:cubicBezTo>
                  <a:cubicBezTo>
                    <a:pt x="106159" y="1288239"/>
                    <a:pt x="107162" y="1103794"/>
                    <a:pt x="111483" y="1088449"/>
                  </a:cubicBezTo>
                  <a:cubicBezTo>
                    <a:pt x="116681" y="1088136"/>
                    <a:pt x="122067" y="1087760"/>
                    <a:pt x="127516" y="1087572"/>
                  </a:cubicBezTo>
                  <a:cubicBezTo>
                    <a:pt x="132965" y="1087385"/>
                    <a:pt x="138477" y="1087698"/>
                    <a:pt x="143926" y="1087447"/>
                  </a:cubicBezTo>
                  <a:cubicBezTo>
                    <a:pt x="161274" y="1086758"/>
                    <a:pt x="171921" y="1077426"/>
                    <a:pt x="171170" y="1063585"/>
                  </a:cubicBezTo>
                  <a:cubicBezTo>
                    <a:pt x="170606" y="1053627"/>
                    <a:pt x="163028" y="1040474"/>
                    <a:pt x="144364" y="1041226"/>
                  </a:cubicBezTo>
                  <a:cubicBezTo>
                    <a:pt x="132965" y="1041664"/>
                    <a:pt x="121567" y="1040725"/>
                    <a:pt x="109291" y="1040349"/>
                  </a:cubicBezTo>
                  <a:cubicBezTo>
                    <a:pt x="109291" y="968137"/>
                    <a:pt x="109291" y="897991"/>
                    <a:pt x="109291" y="825528"/>
                  </a:cubicBezTo>
                  <a:cubicBezTo>
                    <a:pt x="117997" y="825528"/>
                    <a:pt x="125324" y="825528"/>
                    <a:pt x="132652" y="825528"/>
                  </a:cubicBezTo>
                  <a:cubicBezTo>
                    <a:pt x="138790" y="825465"/>
                    <a:pt x="145053" y="825904"/>
                    <a:pt x="151128" y="825215"/>
                  </a:cubicBezTo>
                  <a:cubicBezTo>
                    <a:pt x="162025" y="823962"/>
                    <a:pt x="169980" y="815570"/>
                    <a:pt x="171170" y="805048"/>
                  </a:cubicBezTo>
                  <a:cubicBezTo>
                    <a:pt x="172360" y="794776"/>
                    <a:pt x="166159" y="784380"/>
                    <a:pt x="155575" y="781374"/>
                  </a:cubicBezTo>
                  <a:cubicBezTo>
                    <a:pt x="149124" y="779557"/>
                    <a:pt x="142109" y="779808"/>
                    <a:pt x="135283" y="779369"/>
                  </a:cubicBezTo>
                  <a:cubicBezTo>
                    <a:pt x="126702" y="778868"/>
                    <a:pt x="118059" y="778681"/>
                    <a:pt x="109103" y="778305"/>
                  </a:cubicBezTo>
                  <a:cubicBezTo>
                    <a:pt x="109103" y="703712"/>
                    <a:pt x="109103" y="631437"/>
                    <a:pt x="109103" y="558285"/>
                  </a:cubicBezTo>
                  <a:cubicBezTo>
                    <a:pt x="114802" y="557408"/>
                    <a:pt x="119374" y="556344"/>
                    <a:pt x="124009" y="556030"/>
                  </a:cubicBezTo>
                  <a:cubicBezTo>
                    <a:pt x="132903" y="555467"/>
                    <a:pt x="141859" y="556093"/>
                    <a:pt x="150689" y="554966"/>
                  </a:cubicBezTo>
                  <a:cubicBezTo>
                    <a:pt x="162965" y="553400"/>
                    <a:pt x="170919" y="544256"/>
                    <a:pt x="171232" y="533045"/>
                  </a:cubicBezTo>
                  <a:cubicBezTo>
                    <a:pt x="171545" y="521960"/>
                    <a:pt x="163842" y="512440"/>
                    <a:pt x="151692" y="510185"/>
                  </a:cubicBezTo>
                  <a:cubicBezTo>
                    <a:pt x="145053" y="508933"/>
                    <a:pt x="138038" y="509371"/>
                    <a:pt x="131274" y="508933"/>
                  </a:cubicBezTo>
                  <a:cubicBezTo>
                    <a:pt x="124072" y="508494"/>
                    <a:pt x="116807" y="507993"/>
                    <a:pt x="109228" y="507492"/>
                  </a:cubicBezTo>
                  <a:cubicBezTo>
                    <a:pt x="109228" y="433025"/>
                    <a:pt x="109228" y="360750"/>
                    <a:pt x="109228" y="287284"/>
                  </a:cubicBezTo>
                  <a:cubicBezTo>
                    <a:pt x="116431" y="286846"/>
                    <a:pt x="122443" y="286282"/>
                    <a:pt x="128456" y="286094"/>
                  </a:cubicBezTo>
                  <a:cubicBezTo>
                    <a:pt x="134593" y="285907"/>
                    <a:pt x="140794" y="286345"/>
                    <a:pt x="146932" y="285907"/>
                  </a:cubicBezTo>
                  <a:cubicBezTo>
                    <a:pt x="161525" y="284842"/>
                    <a:pt x="171044" y="275823"/>
                    <a:pt x="171420" y="263234"/>
                  </a:cubicBezTo>
                  <a:cubicBezTo>
                    <a:pt x="171796" y="250646"/>
                    <a:pt x="162401" y="241189"/>
                    <a:pt x="147809" y="240061"/>
                  </a:cubicBezTo>
                  <a:cubicBezTo>
                    <a:pt x="140293" y="239498"/>
                    <a:pt x="132715" y="240124"/>
                    <a:pt x="125199" y="239748"/>
                  </a:cubicBezTo>
                  <a:cubicBezTo>
                    <a:pt x="120001" y="239498"/>
                    <a:pt x="114802" y="238496"/>
                    <a:pt x="107537" y="237556"/>
                  </a:cubicBezTo>
                  <a:cubicBezTo>
                    <a:pt x="107537" y="157828"/>
                    <a:pt x="107537" y="79352"/>
                    <a:pt x="107537" y="0"/>
                  </a:cubicBezTo>
                  <a:cubicBezTo>
                    <a:pt x="91379" y="0"/>
                    <a:pt x="77600" y="0"/>
                    <a:pt x="61504" y="0"/>
                  </a:cubicBezTo>
                  <a:cubicBezTo>
                    <a:pt x="61504" y="21357"/>
                    <a:pt x="61504" y="41085"/>
                    <a:pt x="61504" y="60814"/>
                  </a:cubicBezTo>
                  <a:cubicBezTo>
                    <a:pt x="61504" y="80668"/>
                    <a:pt x="61504" y="100521"/>
                    <a:pt x="61504" y="120438"/>
                  </a:cubicBezTo>
                  <a:cubicBezTo>
                    <a:pt x="61504" y="140354"/>
                    <a:pt x="61755" y="160145"/>
                    <a:pt x="61441" y="180062"/>
                  </a:cubicBezTo>
                  <a:cubicBezTo>
                    <a:pt x="61128" y="199602"/>
                    <a:pt x="62944" y="219268"/>
                    <a:pt x="60001" y="239936"/>
                  </a:cubicBezTo>
                  <a:cubicBezTo>
                    <a:pt x="47663" y="239936"/>
                    <a:pt x="37392" y="239435"/>
                    <a:pt x="27246" y="240124"/>
                  </a:cubicBezTo>
                  <a:cubicBezTo>
                    <a:pt x="21296" y="240562"/>
                    <a:pt x="14782" y="241690"/>
                    <a:pt x="9834" y="244696"/>
                  </a:cubicBezTo>
                  <a:cubicBezTo>
                    <a:pt x="1567" y="249706"/>
                    <a:pt x="-1565" y="258099"/>
                    <a:pt x="753" y="267869"/>
                  </a:cubicBezTo>
                  <a:cubicBezTo>
                    <a:pt x="3195" y="278203"/>
                    <a:pt x="11087" y="285092"/>
                    <a:pt x="22987" y="285781"/>
                  </a:cubicBezTo>
                  <a:cubicBezTo>
                    <a:pt x="35074" y="286470"/>
                    <a:pt x="47225" y="285969"/>
                    <a:pt x="58686" y="285969"/>
                  </a:cubicBezTo>
                  <a:cubicBezTo>
                    <a:pt x="63133" y="311648"/>
                    <a:pt x="62318" y="492336"/>
                    <a:pt x="57997" y="508056"/>
                  </a:cubicBezTo>
                  <a:cubicBezTo>
                    <a:pt x="52861" y="508369"/>
                    <a:pt x="47475" y="508807"/>
                    <a:pt x="42026" y="508995"/>
                  </a:cubicBezTo>
                  <a:cubicBezTo>
                    <a:pt x="36577" y="509183"/>
                    <a:pt x="31066" y="508807"/>
                    <a:pt x="25617" y="509308"/>
                  </a:cubicBezTo>
                  <a:cubicBezTo>
                    <a:pt x="9834" y="510749"/>
                    <a:pt x="-312" y="520456"/>
                    <a:pt x="127" y="533358"/>
                  </a:cubicBezTo>
                  <a:cubicBezTo>
                    <a:pt x="565" y="545696"/>
                    <a:pt x="9897" y="554277"/>
                    <a:pt x="25053" y="555655"/>
                  </a:cubicBezTo>
                  <a:cubicBezTo>
                    <a:pt x="31191" y="556218"/>
                    <a:pt x="37392" y="555717"/>
                    <a:pt x="43529" y="556156"/>
                  </a:cubicBezTo>
                  <a:cubicBezTo>
                    <a:pt x="48790" y="556469"/>
                    <a:pt x="54051" y="557346"/>
                    <a:pt x="60001" y="558097"/>
                  </a:cubicBezTo>
                  <a:cubicBezTo>
                    <a:pt x="60001" y="632063"/>
                    <a:pt x="60001" y="704902"/>
                    <a:pt x="60001" y="779808"/>
                  </a:cubicBezTo>
                  <a:cubicBezTo>
                    <a:pt x="46285" y="779808"/>
                    <a:pt x="34009" y="779056"/>
                    <a:pt x="21922" y="779996"/>
                  </a:cubicBezTo>
                  <a:cubicBezTo>
                    <a:pt x="10210" y="780935"/>
                    <a:pt x="2194" y="788827"/>
                    <a:pt x="314" y="798847"/>
                  </a:cubicBezTo>
                  <a:cubicBezTo>
                    <a:pt x="-1314" y="807741"/>
                    <a:pt x="3759" y="819140"/>
                    <a:pt x="12402" y="822897"/>
                  </a:cubicBezTo>
                  <a:cubicBezTo>
                    <a:pt x="17225" y="824964"/>
                    <a:pt x="22924" y="825277"/>
                    <a:pt x="28310" y="825590"/>
                  </a:cubicBezTo>
                  <a:cubicBezTo>
                    <a:pt x="38957" y="826154"/>
                    <a:pt x="49605" y="826154"/>
                    <a:pt x="59813" y="826405"/>
                  </a:cubicBezTo>
                  <a:cubicBezTo>
                    <a:pt x="63696" y="862668"/>
                    <a:pt x="62193" y="1025005"/>
                    <a:pt x="57684" y="1041602"/>
                  </a:cubicBezTo>
                  <a:cubicBezTo>
                    <a:pt x="47412" y="1041602"/>
                    <a:pt x="36452" y="1040850"/>
                    <a:pt x="25743" y="1041915"/>
                  </a:cubicBezTo>
                  <a:cubicBezTo>
                    <a:pt x="19354" y="1042541"/>
                    <a:pt x="12089" y="1044733"/>
                    <a:pt x="7267" y="1048679"/>
                  </a:cubicBezTo>
                  <a:cubicBezTo>
                    <a:pt x="690" y="1054003"/>
                    <a:pt x="-1815" y="1062207"/>
                    <a:pt x="1442" y="1071038"/>
                  </a:cubicBezTo>
                  <a:cubicBezTo>
                    <a:pt x="5137" y="1080996"/>
                    <a:pt x="12152" y="1087009"/>
                    <a:pt x="22861" y="1087447"/>
                  </a:cubicBezTo>
                  <a:cubicBezTo>
                    <a:pt x="34949" y="1087886"/>
                    <a:pt x="47099" y="1087572"/>
                    <a:pt x="60126" y="1087572"/>
                  </a:cubicBezTo>
                  <a:cubicBezTo>
                    <a:pt x="60126" y="1164607"/>
                    <a:pt x="60126" y="1238887"/>
                    <a:pt x="60126" y="1313980"/>
                  </a:cubicBezTo>
                  <a:cubicBezTo>
                    <a:pt x="53488" y="1314607"/>
                    <a:pt x="48164" y="1315296"/>
                    <a:pt x="42778" y="1315609"/>
                  </a:cubicBezTo>
                  <a:cubicBezTo>
                    <a:pt x="36640" y="1315922"/>
                    <a:pt x="30440" y="1315546"/>
                    <a:pt x="24302" y="1316110"/>
                  </a:cubicBezTo>
                  <a:cubicBezTo>
                    <a:pt x="9521" y="1317550"/>
                    <a:pt x="189" y="1326506"/>
                    <a:pt x="1" y="1338907"/>
                  </a:cubicBezTo>
                  <a:cubicBezTo>
                    <a:pt x="-124" y="1351183"/>
                    <a:pt x="9145" y="1360389"/>
                    <a:pt x="23989" y="1362206"/>
                  </a:cubicBezTo>
                  <a:cubicBezTo>
                    <a:pt x="28060" y="1362707"/>
                    <a:pt x="32193" y="1362456"/>
                    <a:pt x="36327" y="1362644"/>
                  </a:cubicBezTo>
                  <a:cubicBezTo>
                    <a:pt x="44218" y="1363020"/>
                    <a:pt x="52110" y="1363458"/>
                    <a:pt x="60377" y="1363959"/>
                  </a:cubicBezTo>
                  <a:cubicBezTo>
                    <a:pt x="60377" y="1444815"/>
                    <a:pt x="60377" y="1523290"/>
                    <a:pt x="60377" y="1604709"/>
                  </a:cubicBezTo>
                  <a:cubicBezTo>
                    <a:pt x="46473" y="1604709"/>
                    <a:pt x="33571" y="1604021"/>
                    <a:pt x="20795" y="1604897"/>
                  </a:cubicBezTo>
                  <a:cubicBezTo>
                    <a:pt x="9834" y="1605649"/>
                    <a:pt x="1755" y="1614354"/>
                    <a:pt x="314" y="1624688"/>
                  </a:cubicBezTo>
                  <a:cubicBezTo>
                    <a:pt x="-1001" y="1634396"/>
                    <a:pt x="5513" y="1645231"/>
                    <a:pt x="15972" y="1648425"/>
                  </a:cubicBezTo>
                  <a:cubicBezTo>
                    <a:pt x="22360" y="1650367"/>
                    <a:pt x="29375" y="1650367"/>
                    <a:pt x="36202" y="1650805"/>
                  </a:cubicBezTo>
                  <a:cubicBezTo>
                    <a:pt x="44093" y="1651369"/>
                    <a:pt x="52047" y="1651557"/>
                    <a:pt x="61567" y="1651933"/>
                  </a:cubicBezTo>
                  <a:cubicBezTo>
                    <a:pt x="61567" y="1661578"/>
                    <a:pt x="61567" y="1669031"/>
                    <a:pt x="61567" y="1676421"/>
                  </a:cubicBezTo>
                  <a:cubicBezTo>
                    <a:pt x="61567" y="1709991"/>
                    <a:pt x="61066" y="1743560"/>
                    <a:pt x="61755" y="1777130"/>
                  </a:cubicBezTo>
                  <a:cubicBezTo>
                    <a:pt x="62757" y="1827297"/>
                    <a:pt x="92256" y="1869134"/>
                    <a:pt x="137788" y="1883413"/>
                  </a:cubicBezTo>
                  <a:cubicBezTo>
                    <a:pt x="152506" y="1888048"/>
                    <a:pt x="168664" y="1889927"/>
                    <a:pt x="184197" y="1890052"/>
                  </a:cubicBezTo>
                  <a:cubicBezTo>
                    <a:pt x="262985" y="1890679"/>
                    <a:pt x="341774" y="1890366"/>
                    <a:pt x="420500" y="1890366"/>
                  </a:cubicBezTo>
                  <a:cubicBezTo>
                    <a:pt x="936322" y="1890366"/>
                    <a:pt x="1452144" y="1890366"/>
                    <a:pt x="1967966" y="1890366"/>
                  </a:cubicBezTo>
                  <a:cubicBezTo>
                    <a:pt x="1977297" y="1890366"/>
                    <a:pt x="1986692" y="1890366"/>
                    <a:pt x="1997151" y="1890366"/>
                  </a:cubicBezTo>
                  <a:cubicBezTo>
                    <a:pt x="1997151" y="1874019"/>
                    <a:pt x="1997151" y="1860616"/>
                    <a:pt x="1997151" y="1843769"/>
                  </a:cubicBezTo>
                  <a:cubicBezTo>
                    <a:pt x="1985627" y="1843581"/>
                    <a:pt x="1976170" y="1843581"/>
                    <a:pt x="1966651" y="1843581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8" name="图形 4"/>
          <p:cNvGrpSpPr/>
          <p:nvPr/>
        </p:nvGrpSpPr>
        <p:grpSpPr>
          <a:xfrm>
            <a:off x="5906542" y="2126463"/>
            <a:ext cx="341208" cy="325260"/>
            <a:chOff x="4963618" y="132112"/>
            <a:chExt cx="1990814" cy="1897769"/>
          </a:xfrm>
          <a:solidFill>
            <a:schemeClr val="bg1"/>
          </a:solidFill>
        </p:grpSpPr>
        <p:sp>
          <p:nvSpPr>
            <p:cNvPr id="39" name="任意多边形: 形状 38"/>
            <p:cNvSpPr/>
            <p:nvPr/>
          </p:nvSpPr>
          <p:spPr>
            <a:xfrm>
              <a:off x="4963618" y="132112"/>
              <a:ext cx="1897002" cy="1897769"/>
            </a:xfrm>
            <a:custGeom>
              <a:avLst/>
              <a:gdLst>
                <a:gd name="connsiteX0" fmla="*/ 1867283 w 1897002"/>
                <a:gd name="connsiteY0" fmla="*/ 924583 h 1897769"/>
                <a:gd name="connsiteX1" fmla="*/ 1842607 w 1897002"/>
                <a:gd name="connsiteY1" fmla="*/ 924395 h 1897769"/>
                <a:gd name="connsiteX2" fmla="*/ 1022841 w 1897002"/>
                <a:gd name="connsiteY2" fmla="*/ 924395 h 1897769"/>
                <a:gd name="connsiteX3" fmla="*/ 991776 w 1897002"/>
                <a:gd name="connsiteY3" fmla="*/ 924395 h 1897769"/>
                <a:gd name="connsiteX4" fmla="*/ 1007183 w 1897002"/>
                <a:gd name="connsiteY4" fmla="*/ 896650 h 1897769"/>
                <a:gd name="connsiteX5" fmla="*/ 1422985 w 1897002"/>
                <a:gd name="connsiteY5" fmla="*/ 176216 h 1897769"/>
                <a:gd name="connsiteX6" fmla="*/ 1430062 w 1897002"/>
                <a:gd name="connsiteY6" fmla="*/ 163690 h 1897769"/>
                <a:gd name="connsiteX7" fmla="*/ 1419728 w 1897002"/>
                <a:gd name="connsiteY7" fmla="*/ 125422 h 1897769"/>
                <a:gd name="connsiteX8" fmla="*/ 1410709 w 1897002"/>
                <a:gd name="connsiteY8" fmla="*/ 120475 h 1897769"/>
                <a:gd name="connsiteX9" fmla="*/ 1069626 w 1897002"/>
                <a:gd name="connsiteY9" fmla="*/ 8242 h 1897769"/>
                <a:gd name="connsiteX10" fmla="*/ 721089 w 1897002"/>
                <a:gd name="connsiteY10" fmla="*/ 28158 h 1897769"/>
                <a:gd name="connsiteX11" fmla="*/ 192115 w 1897002"/>
                <a:gd name="connsiteY11" fmla="*/ 378010 h 1897769"/>
                <a:gd name="connsiteX12" fmla="*/ 22387 w 1897002"/>
                <a:gd name="connsiteY12" fmla="*/ 1151304 h 1897769"/>
                <a:gd name="connsiteX13" fmla="*/ 251739 w 1897002"/>
                <a:gd name="connsiteY13" fmla="*/ 1592283 h 1897769"/>
                <a:gd name="connsiteX14" fmla="*/ 804888 w 1897002"/>
                <a:gd name="connsiteY14" fmla="*/ 1886457 h 1897769"/>
                <a:gd name="connsiteX15" fmla="*/ 1139709 w 1897002"/>
                <a:gd name="connsiteY15" fmla="*/ 1877939 h 1897769"/>
                <a:gd name="connsiteX16" fmla="*/ 1510166 w 1897002"/>
                <a:gd name="connsiteY16" fmla="*/ 1713284 h 1897769"/>
                <a:gd name="connsiteX17" fmla="*/ 1815613 w 1897002"/>
                <a:gd name="connsiteY17" fmla="*/ 1333495 h 1897769"/>
                <a:gd name="connsiteX18" fmla="*/ 1891709 w 1897002"/>
                <a:gd name="connsiteY18" fmla="*/ 1051221 h 1897769"/>
                <a:gd name="connsiteX19" fmla="*/ 1896970 w 1897002"/>
                <a:gd name="connsiteY19" fmla="*/ 954896 h 1897769"/>
                <a:gd name="connsiteX20" fmla="*/ 1867283 w 1897002"/>
                <a:gd name="connsiteY20" fmla="*/ 924583 h 1897769"/>
                <a:gd name="connsiteX21" fmla="*/ 1279186 w 1897002"/>
                <a:gd name="connsiteY21" fmla="*/ 1784808 h 1897769"/>
                <a:gd name="connsiteX22" fmla="*/ 182846 w 1897002"/>
                <a:gd name="connsiteY22" fmla="*/ 1420614 h 1897769"/>
                <a:gd name="connsiteX23" fmla="*/ 333596 w 1897002"/>
                <a:gd name="connsiteY23" fmla="*/ 292833 h 1897769"/>
                <a:gd name="connsiteX24" fmla="*/ 1375198 w 1897002"/>
                <a:gd name="connsiteY24" fmla="*/ 159806 h 1897769"/>
                <a:gd name="connsiteX25" fmla="*/ 1363611 w 1897002"/>
                <a:gd name="connsiteY25" fmla="*/ 180725 h 1897769"/>
                <a:gd name="connsiteX26" fmla="*/ 940420 w 1897002"/>
                <a:gd name="connsiteY26" fmla="*/ 913685 h 1897769"/>
                <a:gd name="connsiteX27" fmla="*/ 927393 w 1897002"/>
                <a:gd name="connsiteY27" fmla="*/ 936984 h 1897769"/>
                <a:gd name="connsiteX28" fmla="*/ 949125 w 1897002"/>
                <a:gd name="connsiteY28" fmla="*/ 973184 h 1897769"/>
                <a:gd name="connsiteX29" fmla="*/ 969668 w 1897002"/>
                <a:gd name="connsiteY29" fmla="*/ 973372 h 1897769"/>
                <a:gd name="connsiteX30" fmla="*/ 1818369 w 1897002"/>
                <a:gd name="connsiteY30" fmla="*/ 973372 h 1897769"/>
                <a:gd name="connsiteX31" fmla="*/ 1844486 w 1897002"/>
                <a:gd name="connsiteY31" fmla="*/ 973372 h 1897769"/>
                <a:gd name="connsiteX32" fmla="*/ 1279186 w 1897002"/>
                <a:gd name="connsiteY32" fmla="*/ 1784808 h 189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97002" h="1897769">
                  <a:moveTo>
                    <a:pt x="1867283" y="924583"/>
                  </a:moveTo>
                  <a:cubicBezTo>
                    <a:pt x="1859079" y="924207"/>
                    <a:pt x="1850874" y="924395"/>
                    <a:pt x="1842607" y="924395"/>
                  </a:cubicBezTo>
                  <a:cubicBezTo>
                    <a:pt x="1569352" y="924395"/>
                    <a:pt x="1296096" y="924395"/>
                    <a:pt x="1022841" y="924395"/>
                  </a:cubicBezTo>
                  <a:cubicBezTo>
                    <a:pt x="1014073" y="924395"/>
                    <a:pt x="1005305" y="924395"/>
                    <a:pt x="991776" y="924395"/>
                  </a:cubicBezTo>
                  <a:cubicBezTo>
                    <a:pt x="998666" y="911994"/>
                    <a:pt x="1002799" y="904291"/>
                    <a:pt x="1007183" y="896650"/>
                  </a:cubicBezTo>
                  <a:cubicBezTo>
                    <a:pt x="1145784" y="656526"/>
                    <a:pt x="1284385" y="416402"/>
                    <a:pt x="1422985" y="176216"/>
                  </a:cubicBezTo>
                  <a:cubicBezTo>
                    <a:pt x="1425365" y="172082"/>
                    <a:pt x="1427870" y="167948"/>
                    <a:pt x="1430062" y="163690"/>
                  </a:cubicBezTo>
                  <a:cubicBezTo>
                    <a:pt x="1438705" y="146404"/>
                    <a:pt x="1435699" y="135443"/>
                    <a:pt x="1419728" y="125422"/>
                  </a:cubicBezTo>
                  <a:cubicBezTo>
                    <a:pt x="1416847" y="123606"/>
                    <a:pt x="1413716" y="122166"/>
                    <a:pt x="1410709" y="120475"/>
                  </a:cubicBezTo>
                  <a:cubicBezTo>
                    <a:pt x="1304175" y="61289"/>
                    <a:pt x="1190439" y="24087"/>
                    <a:pt x="1069626" y="8242"/>
                  </a:cubicBezTo>
                  <a:cubicBezTo>
                    <a:pt x="952194" y="-7165"/>
                    <a:pt x="835577" y="-1216"/>
                    <a:pt x="721089" y="28158"/>
                  </a:cubicBezTo>
                  <a:cubicBezTo>
                    <a:pt x="504702" y="83586"/>
                    <a:pt x="325830" y="198199"/>
                    <a:pt x="192115" y="378010"/>
                  </a:cubicBezTo>
                  <a:cubicBezTo>
                    <a:pt x="19882" y="609741"/>
                    <a:pt x="-36109" y="868780"/>
                    <a:pt x="22387" y="1151304"/>
                  </a:cubicBezTo>
                  <a:cubicBezTo>
                    <a:pt x="57209" y="1319341"/>
                    <a:pt x="134871" y="1466835"/>
                    <a:pt x="251739" y="1592283"/>
                  </a:cubicBezTo>
                  <a:cubicBezTo>
                    <a:pt x="401988" y="1753556"/>
                    <a:pt x="586622" y="1851885"/>
                    <a:pt x="804888" y="1886457"/>
                  </a:cubicBezTo>
                  <a:cubicBezTo>
                    <a:pt x="917121" y="1904244"/>
                    <a:pt x="1028791" y="1900799"/>
                    <a:pt x="1139709" y="1877939"/>
                  </a:cubicBezTo>
                  <a:cubicBezTo>
                    <a:pt x="1275053" y="1850069"/>
                    <a:pt x="1398810" y="1795330"/>
                    <a:pt x="1510166" y="1713284"/>
                  </a:cubicBezTo>
                  <a:cubicBezTo>
                    <a:pt x="1645384" y="1613640"/>
                    <a:pt x="1747033" y="1486876"/>
                    <a:pt x="1815613" y="1333495"/>
                  </a:cubicBezTo>
                  <a:cubicBezTo>
                    <a:pt x="1855885" y="1243433"/>
                    <a:pt x="1880686" y="1149050"/>
                    <a:pt x="1891709" y="1051221"/>
                  </a:cubicBezTo>
                  <a:cubicBezTo>
                    <a:pt x="1895341" y="1019343"/>
                    <a:pt x="1896030" y="987025"/>
                    <a:pt x="1896970" y="954896"/>
                  </a:cubicBezTo>
                  <a:cubicBezTo>
                    <a:pt x="1897596" y="933414"/>
                    <a:pt x="1889204" y="925648"/>
                    <a:pt x="1867283" y="924583"/>
                  </a:cubicBezTo>
                  <a:close/>
                  <a:moveTo>
                    <a:pt x="1279186" y="1784808"/>
                  </a:moveTo>
                  <a:cubicBezTo>
                    <a:pt x="872341" y="1945893"/>
                    <a:pt x="412949" y="1793201"/>
                    <a:pt x="182846" y="1420614"/>
                  </a:cubicBezTo>
                  <a:cubicBezTo>
                    <a:pt x="-40118" y="1059614"/>
                    <a:pt x="18128" y="588385"/>
                    <a:pt x="333596" y="292833"/>
                  </a:cubicBezTo>
                  <a:cubicBezTo>
                    <a:pt x="646935" y="-715"/>
                    <a:pt x="1084031" y="-6852"/>
                    <a:pt x="1375198" y="159806"/>
                  </a:cubicBezTo>
                  <a:cubicBezTo>
                    <a:pt x="1371377" y="166696"/>
                    <a:pt x="1367620" y="173773"/>
                    <a:pt x="1363611" y="180725"/>
                  </a:cubicBezTo>
                  <a:cubicBezTo>
                    <a:pt x="1222569" y="425045"/>
                    <a:pt x="1081463" y="669365"/>
                    <a:pt x="940420" y="913685"/>
                  </a:cubicBezTo>
                  <a:cubicBezTo>
                    <a:pt x="935973" y="921389"/>
                    <a:pt x="930963" y="928842"/>
                    <a:pt x="927393" y="936984"/>
                  </a:cubicBezTo>
                  <a:cubicBezTo>
                    <a:pt x="919000" y="955836"/>
                    <a:pt x="928645" y="971681"/>
                    <a:pt x="949125" y="973184"/>
                  </a:cubicBezTo>
                  <a:cubicBezTo>
                    <a:pt x="955952" y="973685"/>
                    <a:pt x="962841" y="973372"/>
                    <a:pt x="969668" y="973372"/>
                  </a:cubicBezTo>
                  <a:cubicBezTo>
                    <a:pt x="1252568" y="973372"/>
                    <a:pt x="1535469" y="973372"/>
                    <a:pt x="1818369" y="973372"/>
                  </a:cubicBezTo>
                  <a:cubicBezTo>
                    <a:pt x="1827137" y="973372"/>
                    <a:pt x="1835843" y="973372"/>
                    <a:pt x="1844486" y="973372"/>
                  </a:cubicBezTo>
                  <a:cubicBezTo>
                    <a:pt x="1848807" y="1240051"/>
                    <a:pt x="1682712" y="1625039"/>
                    <a:pt x="1279186" y="178480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6091497" y="231023"/>
              <a:ext cx="862934" cy="755228"/>
            </a:xfrm>
            <a:custGeom>
              <a:avLst/>
              <a:gdLst>
                <a:gd name="connsiteX0" fmla="*/ 862723 w 862934"/>
                <a:gd name="connsiteY0" fmla="*/ 719639 h 755228"/>
                <a:gd name="connsiteX1" fmla="*/ 851700 w 862934"/>
                <a:gd name="connsiteY1" fmla="*/ 599076 h 755228"/>
                <a:gd name="connsiteX2" fmla="*/ 653851 w 862934"/>
                <a:gd name="connsiteY2" fmla="*/ 175133 h 755228"/>
                <a:gd name="connsiteX3" fmla="*/ 456253 w 862934"/>
                <a:gd name="connsiteY3" fmla="*/ 9539 h 755228"/>
                <a:gd name="connsiteX4" fmla="*/ 406336 w 862934"/>
                <a:gd name="connsiteY4" fmla="*/ 21501 h 755228"/>
                <a:gd name="connsiteX5" fmla="*/ 404270 w 862934"/>
                <a:gd name="connsiteY5" fmla="*/ 25071 h 755228"/>
                <a:gd name="connsiteX6" fmla="*/ 10076 w 862934"/>
                <a:gd name="connsiteY6" fmla="*/ 703481 h 755228"/>
                <a:gd name="connsiteX7" fmla="*/ 2310 w 862934"/>
                <a:gd name="connsiteY7" fmla="*/ 717948 h 755228"/>
                <a:gd name="connsiteX8" fmla="*/ 20472 w 862934"/>
                <a:gd name="connsiteY8" fmla="*/ 752144 h 755228"/>
                <a:gd name="connsiteX9" fmla="*/ 42957 w 862934"/>
                <a:gd name="connsiteY9" fmla="*/ 753334 h 755228"/>
                <a:gd name="connsiteX10" fmla="*/ 431326 w 862934"/>
                <a:gd name="connsiteY10" fmla="*/ 753397 h 755228"/>
                <a:gd name="connsiteX11" fmla="*/ 431326 w 862934"/>
                <a:gd name="connsiteY11" fmla="*/ 755213 h 755228"/>
                <a:gd name="connsiteX12" fmla="*/ 827900 w 862934"/>
                <a:gd name="connsiteY12" fmla="*/ 755151 h 755228"/>
                <a:gd name="connsiteX13" fmla="*/ 862723 w 862934"/>
                <a:gd name="connsiteY13" fmla="*/ 719639 h 755228"/>
                <a:gd name="connsiteX14" fmla="*/ 66819 w 862934"/>
                <a:gd name="connsiteY14" fmla="*/ 703731 h 755228"/>
                <a:gd name="connsiteX15" fmla="*/ 441660 w 862934"/>
                <a:gd name="connsiteY15" fmla="*/ 58891 h 755228"/>
                <a:gd name="connsiteX16" fmla="*/ 703454 w 862934"/>
                <a:gd name="connsiteY16" fmla="*/ 327575 h 755228"/>
                <a:gd name="connsiteX17" fmla="*/ 813057 w 862934"/>
                <a:gd name="connsiteY17" fmla="*/ 703731 h 755228"/>
                <a:gd name="connsiteX18" fmla="*/ 66819 w 862934"/>
                <a:gd name="connsiteY18" fmla="*/ 703731 h 7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62934" h="755228">
                  <a:moveTo>
                    <a:pt x="862723" y="719639"/>
                  </a:moveTo>
                  <a:cubicBezTo>
                    <a:pt x="860092" y="679368"/>
                    <a:pt x="857775" y="638909"/>
                    <a:pt x="851700" y="599076"/>
                  </a:cubicBezTo>
                  <a:cubicBezTo>
                    <a:pt x="827211" y="438618"/>
                    <a:pt x="760510" y="297450"/>
                    <a:pt x="653851" y="175133"/>
                  </a:cubicBezTo>
                  <a:cubicBezTo>
                    <a:pt x="596670" y="109559"/>
                    <a:pt x="530845" y="54319"/>
                    <a:pt x="456253" y="9539"/>
                  </a:cubicBezTo>
                  <a:cubicBezTo>
                    <a:pt x="430825" y="-5743"/>
                    <a:pt x="420992" y="-3300"/>
                    <a:pt x="406336" y="21501"/>
                  </a:cubicBezTo>
                  <a:cubicBezTo>
                    <a:pt x="405648" y="22691"/>
                    <a:pt x="404959" y="23881"/>
                    <a:pt x="404270" y="25071"/>
                  </a:cubicBezTo>
                  <a:cubicBezTo>
                    <a:pt x="272872" y="251228"/>
                    <a:pt x="141474" y="477323"/>
                    <a:pt x="10076" y="703481"/>
                  </a:cubicBezTo>
                  <a:cubicBezTo>
                    <a:pt x="7320" y="708241"/>
                    <a:pt x="4376" y="712875"/>
                    <a:pt x="2310" y="717948"/>
                  </a:cubicBezTo>
                  <a:cubicBezTo>
                    <a:pt x="-4204" y="734044"/>
                    <a:pt x="3437" y="748762"/>
                    <a:pt x="20472" y="752144"/>
                  </a:cubicBezTo>
                  <a:cubicBezTo>
                    <a:pt x="27738" y="753585"/>
                    <a:pt x="35441" y="753334"/>
                    <a:pt x="42957" y="753334"/>
                  </a:cubicBezTo>
                  <a:cubicBezTo>
                    <a:pt x="172413" y="753397"/>
                    <a:pt x="301869" y="753397"/>
                    <a:pt x="431326" y="753397"/>
                  </a:cubicBezTo>
                  <a:cubicBezTo>
                    <a:pt x="431326" y="754023"/>
                    <a:pt x="431326" y="754650"/>
                    <a:pt x="431326" y="755213"/>
                  </a:cubicBezTo>
                  <a:cubicBezTo>
                    <a:pt x="563538" y="755213"/>
                    <a:pt x="695688" y="755276"/>
                    <a:pt x="827900" y="755151"/>
                  </a:cubicBezTo>
                  <a:cubicBezTo>
                    <a:pt x="855583" y="755088"/>
                    <a:pt x="864476" y="746883"/>
                    <a:pt x="862723" y="719639"/>
                  </a:cubicBezTo>
                  <a:close/>
                  <a:moveTo>
                    <a:pt x="66819" y="703731"/>
                  </a:moveTo>
                  <a:cubicBezTo>
                    <a:pt x="192642" y="487344"/>
                    <a:pt x="316588" y="274026"/>
                    <a:pt x="441660" y="58891"/>
                  </a:cubicBezTo>
                  <a:cubicBezTo>
                    <a:pt x="551451" y="128160"/>
                    <a:pt x="638381" y="217158"/>
                    <a:pt x="703454" y="327575"/>
                  </a:cubicBezTo>
                  <a:cubicBezTo>
                    <a:pt x="771470" y="443002"/>
                    <a:pt x="807483" y="567761"/>
                    <a:pt x="813057" y="703731"/>
                  </a:cubicBezTo>
                  <a:cubicBezTo>
                    <a:pt x="563789" y="703731"/>
                    <a:pt x="317527" y="703731"/>
                    <a:pt x="66819" y="703731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2024429" y="3863917"/>
            <a:ext cx="2072279" cy="1729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您的正文已经简明扼要，字字珠玑，但信息却错综复杂，需要用更多的文字来表述；但请您尽可能提炼思想的精髓，否则容易造成观者的阅读压力，适得其反。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041006" y="3863917"/>
            <a:ext cx="2072279" cy="1729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您的正文已经简明扼要，字字珠玑，但信息却错综复杂，需要用更多的文字来表述；但请您尽可能提炼思想的精髓，否则容易造成观者的阅读压力，适得其反。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095292" y="3863917"/>
            <a:ext cx="2072279" cy="1729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您的正文已经简明扼要，字字珠玑，但信息却错综复杂，需要用更多的文字来表述；但请您尽可能提炼思想的精髓，否则容易造成观者的阅读压力，适得其反。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未来预测规划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055305" y="1729778"/>
            <a:ext cx="4081389" cy="4081389"/>
            <a:chOff x="4470400" y="2088992"/>
            <a:chExt cx="3251200" cy="3251200"/>
          </a:xfrm>
        </p:grpSpPr>
        <p:grpSp>
          <p:nvGrpSpPr>
            <p:cNvPr id="18" name="组合 17"/>
            <p:cNvGrpSpPr/>
            <p:nvPr/>
          </p:nvGrpSpPr>
          <p:grpSpPr>
            <a:xfrm>
              <a:off x="4470400" y="2088992"/>
              <a:ext cx="3251200" cy="3251200"/>
              <a:chOff x="4470400" y="2088992"/>
              <a:chExt cx="3251200" cy="3251200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4470400" y="2088992"/>
                <a:ext cx="3251200" cy="3251200"/>
                <a:chOff x="4470400" y="2088992"/>
                <a:chExt cx="3251200" cy="3251200"/>
              </a:xfrm>
            </p:grpSpPr>
            <p:sp>
              <p:nvSpPr>
                <p:cNvPr id="35" name="菱形 34"/>
                <p:cNvSpPr/>
                <p:nvPr/>
              </p:nvSpPr>
              <p:spPr>
                <a:xfrm>
                  <a:off x="5321300" y="2088992"/>
                  <a:ext cx="1549400" cy="1549400"/>
                </a:xfrm>
                <a:prstGeom prst="diamond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6" name="菱形 35"/>
                <p:cNvSpPr/>
                <p:nvPr/>
              </p:nvSpPr>
              <p:spPr>
                <a:xfrm>
                  <a:off x="5321300" y="3790792"/>
                  <a:ext cx="1549400" cy="1549400"/>
                </a:xfrm>
                <a:prstGeom prst="diamond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7" name="菱形 36"/>
                <p:cNvSpPr/>
                <p:nvPr/>
              </p:nvSpPr>
              <p:spPr>
                <a:xfrm>
                  <a:off x="4470400" y="2939892"/>
                  <a:ext cx="1549400" cy="1549400"/>
                </a:xfrm>
                <a:prstGeom prst="diamond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8" name="菱形 37"/>
                <p:cNvSpPr/>
                <p:nvPr/>
              </p:nvSpPr>
              <p:spPr>
                <a:xfrm>
                  <a:off x="6172200" y="2939892"/>
                  <a:ext cx="1549400" cy="1549400"/>
                </a:xfrm>
                <a:prstGeom prst="diamond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9" name="等腰三角形 38"/>
                <p:cNvSpPr/>
                <p:nvPr/>
              </p:nvSpPr>
              <p:spPr>
                <a:xfrm>
                  <a:off x="5397500" y="3714592"/>
                  <a:ext cx="1397000" cy="711358"/>
                </a:xfrm>
                <a:prstGeom prst="triangle">
                  <a:avLst/>
                </a:prstGeom>
                <a:solidFill>
                  <a:srgbClr val="2D508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" name="等腰三角形 40"/>
                <p:cNvSpPr/>
                <p:nvPr/>
              </p:nvSpPr>
              <p:spPr>
                <a:xfrm flipV="1">
                  <a:off x="5397500" y="2996805"/>
                  <a:ext cx="1397000" cy="711358"/>
                </a:xfrm>
                <a:prstGeom prst="triangle">
                  <a:avLst/>
                </a:prstGeom>
                <a:solidFill>
                  <a:srgbClr val="2D508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" name="等腰三角形 41"/>
                <p:cNvSpPr/>
                <p:nvPr/>
              </p:nvSpPr>
              <p:spPr>
                <a:xfrm rot="16200000" flipV="1">
                  <a:off x="5029121" y="3352484"/>
                  <a:ext cx="1397000" cy="711358"/>
                </a:xfrm>
                <a:prstGeom prst="triangle">
                  <a:avLst/>
                </a:prstGeom>
                <a:solidFill>
                  <a:srgbClr val="2D508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4" name="等腰三角形 43"/>
                <p:cNvSpPr/>
                <p:nvPr/>
              </p:nvSpPr>
              <p:spPr>
                <a:xfrm rot="5400000" flipH="1" flipV="1">
                  <a:off x="5765879" y="3352484"/>
                  <a:ext cx="1397000" cy="711358"/>
                </a:xfrm>
                <a:prstGeom prst="triangle">
                  <a:avLst/>
                </a:prstGeom>
                <a:solidFill>
                  <a:srgbClr val="2D508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5" name="任意多边形: 形状 24"/>
              <p:cNvSpPr/>
              <p:nvPr/>
            </p:nvSpPr>
            <p:spPr>
              <a:xfrm>
                <a:off x="5942059" y="3146557"/>
                <a:ext cx="282481" cy="282443"/>
              </a:xfrm>
              <a:custGeom>
                <a:avLst/>
                <a:gdLst>
                  <a:gd name="connsiteX0" fmla="*/ 1 w 2072432"/>
                  <a:gd name="connsiteY0" fmla="*/ 1035792 h 2072153"/>
                  <a:gd name="connsiteX1" fmla="*/ 1040914 w 2072432"/>
                  <a:gd name="connsiteY1" fmla="*/ 15 h 2072153"/>
                  <a:gd name="connsiteX2" fmla="*/ 2072432 w 2072432"/>
                  <a:gd name="connsiteY2" fmla="*/ 1037483 h 2072153"/>
                  <a:gd name="connsiteX3" fmla="*/ 1042292 w 2072432"/>
                  <a:gd name="connsiteY3" fmla="*/ 2072133 h 2072153"/>
                  <a:gd name="connsiteX4" fmla="*/ 1 w 2072432"/>
                  <a:gd name="connsiteY4" fmla="*/ 1035792 h 2072153"/>
                  <a:gd name="connsiteX5" fmla="*/ 1303585 w 2072432"/>
                  <a:gd name="connsiteY5" fmla="*/ 1981132 h 2072153"/>
                  <a:gd name="connsiteX6" fmla="*/ 1337217 w 2072432"/>
                  <a:gd name="connsiteY6" fmla="*/ 1974806 h 2072153"/>
                  <a:gd name="connsiteX7" fmla="*/ 1874396 w 2072432"/>
                  <a:gd name="connsiteY7" fmla="*/ 1554620 h 2072153"/>
                  <a:gd name="connsiteX8" fmla="*/ 1881974 w 2072432"/>
                  <a:gd name="connsiteY8" fmla="*/ 1539088 h 2072153"/>
                  <a:gd name="connsiteX9" fmla="*/ 1554982 w 2072432"/>
                  <a:gd name="connsiteY9" fmla="*/ 1539088 h 2072153"/>
                  <a:gd name="connsiteX10" fmla="*/ 1547655 w 2072432"/>
                  <a:gd name="connsiteY10" fmla="*/ 1565330 h 2072153"/>
                  <a:gd name="connsiteX11" fmla="*/ 1463730 w 2072432"/>
                  <a:gd name="connsiteY11" fmla="*/ 1783346 h 2072153"/>
                  <a:gd name="connsiteX12" fmla="*/ 1303585 w 2072432"/>
                  <a:gd name="connsiteY12" fmla="*/ 1981633 h 2072153"/>
                  <a:gd name="connsiteX13" fmla="*/ 1303898 w 2072432"/>
                  <a:gd name="connsiteY13" fmla="*/ 1982447 h 2072153"/>
                  <a:gd name="connsiteX14" fmla="*/ 1303585 w 2072432"/>
                  <a:gd name="connsiteY14" fmla="*/ 1981132 h 2072153"/>
                  <a:gd name="connsiteX15" fmla="*/ 802920 w 2072432"/>
                  <a:gd name="connsiteY15" fmla="*/ 79493 h 2072153"/>
                  <a:gd name="connsiteX16" fmla="*/ 782815 w 2072432"/>
                  <a:gd name="connsiteY16" fmla="*/ 83063 h 2072153"/>
                  <a:gd name="connsiteX17" fmla="*/ 195157 w 2072432"/>
                  <a:gd name="connsiteY17" fmla="*/ 522351 h 2072153"/>
                  <a:gd name="connsiteX18" fmla="*/ 190397 w 2072432"/>
                  <a:gd name="connsiteY18" fmla="*/ 533812 h 2072153"/>
                  <a:gd name="connsiteX19" fmla="*/ 541251 w 2072432"/>
                  <a:gd name="connsiteY19" fmla="*/ 533812 h 2072153"/>
                  <a:gd name="connsiteX20" fmla="*/ 547138 w 2072432"/>
                  <a:gd name="connsiteY20" fmla="*/ 513645 h 2072153"/>
                  <a:gd name="connsiteX21" fmla="*/ 610645 w 2072432"/>
                  <a:gd name="connsiteY21" fmla="*/ 333834 h 2072153"/>
                  <a:gd name="connsiteX22" fmla="*/ 796844 w 2072432"/>
                  <a:gd name="connsiteY22" fmla="*/ 86946 h 2072153"/>
                  <a:gd name="connsiteX23" fmla="*/ 802606 w 2072432"/>
                  <a:gd name="connsiteY23" fmla="*/ 79180 h 2072153"/>
                  <a:gd name="connsiteX24" fmla="*/ 805174 w 2072432"/>
                  <a:gd name="connsiteY24" fmla="*/ 77489 h 2072153"/>
                  <a:gd name="connsiteX25" fmla="*/ 802920 w 2072432"/>
                  <a:gd name="connsiteY25" fmla="*/ 79493 h 2072153"/>
                  <a:gd name="connsiteX26" fmla="*/ 1022939 w 2072432"/>
                  <a:gd name="connsiteY26" fmla="*/ 586233 h 2072153"/>
                  <a:gd name="connsiteX27" fmla="*/ 582336 w 2072432"/>
                  <a:gd name="connsiteY27" fmla="*/ 586233 h 2072153"/>
                  <a:gd name="connsiteX28" fmla="*/ 542817 w 2072432"/>
                  <a:gd name="connsiteY28" fmla="*/ 1010114 h 2072153"/>
                  <a:gd name="connsiteX29" fmla="*/ 1022939 w 2072432"/>
                  <a:gd name="connsiteY29" fmla="*/ 1008110 h 2072153"/>
                  <a:gd name="connsiteX30" fmla="*/ 1022939 w 2072432"/>
                  <a:gd name="connsiteY30" fmla="*/ 586233 h 2072153"/>
                  <a:gd name="connsiteX31" fmla="*/ 582775 w 2072432"/>
                  <a:gd name="connsiteY31" fmla="*/ 1486604 h 2072153"/>
                  <a:gd name="connsiteX32" fmla="*/ 1022250 w 2072432"/>
                  <a:gd name="connsiteY32" fmla="*/ 1484725 h 2072153"/>
                  <a:gd name="connsiteX33" fmla="*/ 1020622 w 2072432"/>
                  <a:gd name="connsiteY33" fmla="*/ 1062911 h 2072153"/>
                  <a:gd name="connsiteX34" fmla="*/ 541063 w 2072432"/>
                  <a:gd name="connsiteY34" fmla="*/ 1064352 h 2072153"/>
                  <a:gd name="connsiteX35" fmla="*/ 582775 w 2072432"/>
                  <a:gd name="connsiteY35" fmla="*/ 1486604 h 2072153"/>
                  <a:gd name="connsiteX36" fmla="*/ 1074860 w 2072432"/>
                  <a:gd name="connsiteY36" fmla="*/ 1010365 h 2072153"/>
                  <a:gd name="connsiteX37" fmla="*/ 1556109 w 2072432"/>
                  <a:gd name="connsiteY37" fmla="*/ 1010365 h 2072153"/>
                  <a:gd name="connsiteX38" fmla="*/ 1514085 w 2072432"/>
                  <a:gd name="connsiteY38" fmla="*/ 586296 h 2072153"/>
                  <a:gd name="connsiteX39" fmla="*/ 1074860 w 2072432"/>
                  <a:gd name="connsiteY39" fmla="*/ 586296 h 2072153"/>
                  <a:gd name="connsiteX40" fmla="*/ 1074860 w 2072432"/>
                  <a:gd name="connsiteY40" fmla="*/ 1010365 h 2072153"/>
                  <a:gd name="connsiteX41" fmla="*/ 1076300 w 2072432"/>
                  <a:gd name="connsiteY41" fmla="*/ 1061972 h 2072153"/>
                  <a:gd name="connsiteX42" fmla="*/ 1077177 w 2072432"/>
                  <a:gd name="connsiteY42" fmla="*/ 1486541 h 2072153"/>
                  <a:gd name="connsiteX43" fmla="*/ 1514711 w 2072432"/>
                  <a:gd name="connsiteY43" fmla="*/ 1486541 h 2072153"/>
                  <a:gd name="connsiteX44" fmla="*/ 1554982 w 2072432"/>
                  <a:gd name="connsiteY44" fmla="*/ 1061972 h 2072153"/>
                  <a:gd name="connsiteX45" fmla="*/ 1076300 w 2072432"/>
                  <a:gd name="connsiteY45" fmla="*/ 1061972 h 2072153"/>
                  <a:gd name="connsiteX46" fmla="*/ 489142 w 2072432"/>
                  <a:gd name="connsiteY46" fmla="*/ 1010427 h 2072153"/>
                  <a:gd name="connsiteX47" fmla="*/ 530228 w 2072432"/>
                  <a:gd name="connsiteY47" fmla="*/ 586108 h 2072153"/>
                  <a:gd name="connsiteX48" fmla="*/ 158894 w 2072432"/>
                  <a:gd name="connsiteY48" fmla="*/ 586108 h 2072153"/>
                  <a:gd name="connsiteX49" fmla="*/ 50919 w 2072432"/>
                  <a:gd name="connsiteY49" fmla="*/ 1010427 h 2072153"/>
                  <a:gd name="connsiteX50" fmla="*/ 489142 w 2072432"/>
                  <a:gd name="connsiteY50" fmla="*/ 1010427 h 2072153"/>
                  <a:gd name="connsiteX51" fmla="*/ 51859 w 2072432"/>
                  <a:gd name="connsiteY51" fmla="*/ 1062285 h 2072153"/>
                  <a:gd name="connsiteX52" fmla="*/ 51233 w 2072432"/>
                  <a:gd name="connsiteY52" fmla="*/ 1075124 h 2072153"/>
                  <a:gd name="connsiteX53" fmla="*/ 55053 w 2072432"/>
                  <a:gd name="connsiteY53" fmla="*/ 1132431 h 2072153"/>
                  <a:gd name="connsiteX54" fmla="*/ 152506 w 2072432"/>
                  <a:gd name="connsiteY54" fmla="*/ 1473890 h 2072153"/>
                  <a:gd name="connsiteX55" fmla="*/ 176180 w 2072432"/>
                  <a:gd name="connsiteY55" fmla="*/ 1488295 h 2072153"/>
                  <a:gd name="connsiteX56" fmla="*/ 515134 w 2072432"/>
                  <a:gd name="connsiteY56" fmla="*/ 1487982 h 2072153"/>
                  <a:gd name="connsiteX57" fmla="*/ 530165 w 2072432"/>
                  <a:gd name="connsiteY57" fmla="*/ 1485853 h 2072153"/>
                  <a:gd name="connsiteX58" fmla="*/ 488955 w 2072432"/>
                  <a:gd name="connsiteY58" fmla="*/ 1062285 h 2072153"/>
                  <a:gd name="connsiteX59" fmla="*/ 51859 w 2072432"/>
                  <a:gd name="connsiteY59" fmla="*/ 1062285 h 2072153"/>
                  <a:gd name="connsiteX60" fmla="*/ 1609032 w 2072432"/>
                  <a:gd name="connsiteY60" fmla="*/ 1008861 h 2072153"/>
                  <a:gd name="connsiteX61" fmla="*/ 2021639 w 2072432"/>
                  <a:gd name="connsiteY61" fmla="*/ 1007922 h 2072153"/>
                  <a:gd name="connsiteX62" fmla="*/ 1913540 w 2072432"/>
                  <a:gd name="connsiteY62" fmla="*/ 586108 h 2072153"/>
                  <a:gd name="connsiteX63" fmla="*/ 1566757 w 2072432"/>
                  <a:gd name="connsiteY63" fmla="*/ 586108 h 2072153"/>
                  <a:gd name="connsiteX64" fmla="*/ 1609032 w 2072432"/>
                  <a:gd name="connsiteY64" fmla="*/ 1008861 h 2072153"/>
                  <a:gd name="connsiteX65" fmla="*/ 2021702 w 2072432"/>
                  <a:gd name="connsiteY65" fmla="*/ 1064352 h 2072153"/>
                  <a:gd name="connsiteX66" fmla="*/ 1608969 w 2072432"/>
                  <a:gd name="connsiteY66" fmla="*/ 1064665 h 2072153"/>
                  <a:gd name="connsiteX67" fmla="*/ 1567007 w 2072432"/>
                  <a:gd name="connsiteY67" fmla="*/ 1485289 h 2072153"/>
                  <a:gd name="connsiteX68" fmla="*/ 1575274 w 2072432"/>
                  <a:gd name="connsiteY68" fmla="*/ 1487731 h 2072153"/>
                  <a:gd name="connsiteX69" fmla="*/ 1901891 w 2072432"/>
                  <a:gd name="connsiteY69" fmla="*/ 1488233 h 2072153"/>
                  <a:gd name="connsiteX70" fmla="*/ 1918613 w 2072432"/>
                  <a:gd name="connsiteY70" fmla="*/ 1476208 h 2072153"/>
                  <a:gd name="connsiteX71" fmla="*/ 2019072 w 2072432"/>
                  <a:gd name="connsiteY71" fmla="*/ 1116773 h 2072153"/>
                  <a:gd name="connsiteX72" fmla="*/ 2021702 w 2072432"/>
                  <a:gd name="connsiteY72" fmla="*/ 1064352 h 2072153"/>
                  <a:gd name="connsiteX73" fmla="*/ 1023064 w 2072432"/>
                  <a:gd name="connsiteY73" fmla="*/ 50558 h 2072153"/>
                  <a:gd name="connsiteX74" fmla="*/ 996447 w 2072432"/>
                  <a:gd name="connsiteY74" fmla="*/ 52499 h 2072153"/>
                  <a:gd name="connsiteX75" fmla="*/ 859099 w 2072432"/>
                  <a:gd name="connsiteY75" fmla="*/ 104106 h 2072153"/>
                  <a:gd name="connsiteX76" fmla="*/ 716991 w 2072432"/>
                  <a:gd name="connsiteY76" fmla="*/ 244523 h 2072153"/>
                  <a:gd name="connsiteX77" fmla="*/ 596866 w 2072432"/>
                  <a:gd name="connsiteY77" fmla="*/ 519657 h 2072153"/>
                  <a:gd name="connsiteX78" fmla="*/ 595050 w 2072432"/>
                  <a:gd name="connsiteY78" fmla="*/ 532998 h 2072153"/>
                  <a:gd name="connsiteX79" fmla="*/ 1023064 w 2072432"/>
                  <a:gd name="connsiteY79" fmla="*/ 531244 h 2072153"/>
                  <a:gd name="connsiteX80" fmla="*/ 1023064 w 2072432"/>
                  <a:gd name="connsiteY80" fmla="*/ 50558 h 2072153"/>
                  <a:gd name="connsiteX81" fmla="*/ 1022814 w 2072432"/>
                  <a:gd name="connsiteY81" fmla="*/ 1541280 h 2072153"/>
                  <a:gd name="connsiteX82" fmla="*/ 594424 w 2072432"/>
                  <a:gd name="connsiteY82" fmla="*/ 1540466 h 2072153"/>
                  <a:gd name="connsiteX83" fmla="*/ 598933 w 2072432"/>
                  <a:gd name="connsiteY83" fmla="*/ 1560195 h 2072153"/>
                  <a:gd name="connsiteX84" fmla="*/ 648724 w 2072432"/>
                  <a:gd name="connsiteY84" fmla="*/ 1701425 h 2072153"/>
                  <a:gd name="connsiteX85" fmla="*/ 768160 w 2072432"/>
                  <a:gd name="connsiteY85" fmla="*/ 1891884 h 2072153"/>
                  <a:gd name="connsiteX86" fmla="*/ 1007031 w 2072432"/>
                  <a:gd name="connsiteY86" fmla="*/ 2020651 h 2072153"/>
                  <a:gd name="connsiteX87" fmla="*/ 1022814 w 2072432"/>
                  <a:gd name="connsiteY87" fmla="*/ 2020714 h 2072153"/>
                  <a:gd name="connsiteX88" fmla="*/ 1022814 w 2072432"/>
                  <a:gd name="connsiteY88" fmla="*/ 1541280 h 2072153"/>
                  <a:gd name="connsiteX89" fmla="*/ 1502122 w 2072432"/>
                  <a:gd name="connsiteY89" fmla="*/ 533687 h 2072153"/>
                  <a:gd name="connsiteX90" fmla="*/ 1498678 w 2072432"/>
                  <a:gd name="connsiteY90" fmla="*/ 515900 h 2072153"/>
                  <a:gd name="connsiteX91" fmla="*/ 1450390 w 2072432"/>
                  <a:gd name="connsiteY91" fmla="*/ 376422 h 2072153"/>
                  <a:gd name="connsiteX92" fmla="*/ 1320119 w 2072432"/>
                  <a:gd name="connsiteY92" fmla="*/ 171434 h 2072153"/>
                  <a:gd name="connsiteX93" fmla="*/ 1128283 w 2072432"/>
                  <a:gd name="connsiteY93" fmla="*/ 58324 h 2072153"/>
                  <a:gd name="connsiteX94" fmla="*/ 1076488 w 2072432"/>
                  <a:gd name="connsiteY94" fmla="*/ 52061 h 2072153"/>
                  <a:gd name="connsiteX95" fmla="*/ 1077052 w 2072432"/>
                  <a:gd name="connsiteY95" fmla="*/ 533749 h 2072153"/>
                  <a:gd name="connsiteX96" fmla="*/ 1502122 w 2072432"/>
                  <a:gd name="connsiteY96" fmla="*/ 533687 h 2072153"/>
                  <a:gd name="connsiteX97" fmla="*/ 1076300 w 2072432"/>
                  <a:gd name="connsiteY97" fmla="*/ 1538838 h 2072153"/>
                  <a:gd name="connsiteX98" fmla="*/ 1077427 w 2072432"/>
                  <a:gd name="connsiteY98" fmla="*/ 2020651 h 2072153"/>
                  <a:gd name="connsiteX99" fmla="*/ 1147573 w 2072432"/>
                  <a:gd name="connsiteY99" fmla="*/ 2008564 h 2072153"/>
                  <a:gd name="connsiteX100" fmla="*/ 1352311 w 2072432"/>
                  <a:gd name="connsiteY100" fmla="*/ 1864264 h 2072153"/>
                  <a:gd name="connsiteX101" fmla="*/ 1500494 w 2072432"/>
                  <a:gd name="connsiteY101" fmla="*/ 1551364 h 2072153"/>
                  <a:gd name="connsiteX102" fmla="*/ 1500619 w 2072432"/>
                  <a:gd name="connsiteY102" fmla="*/ 1538900 h 2072153"/>
                  <a:gd name="connsiteX103" fmla="*/ 1076300 w 2072432"/>
                  <a:gd name="connsiteY103" fmla="*/ 1538838 h 2072153"/>
                  <a:gd name="connsiteX104" fmla="*/ 188768 w 2072432"/>
                  <a:gd name="connsiteY104" fmla="*/ 1539088 h 2072153"/>
                  <a:gd name="connsiteX105" fmla="*/ 451377 w 2072432"/>
                  <a:gd name="connsiteY105" fmla="*/ 1829441 h 2072153"/>
                  <a:gd name="connsiteX106" fmla="*/ 802794 w 2072432"/>
                  <a:gd name="connsiteY106" fmla="*/ 1992530 h 2072153"/>
                  <a:gd name="connsiteX107" fmla="*/ 792836 w 2072432"/>
                  <a:gd name="connsiteY107" fmla="*/ 1982071 h 2072153"/>
                  <a:gd name="connsiteX108" fmla="*/ 711041 w 2072432"/>
                  <a:gd name="connsiteY108" fmla="*/ 1901529 h 2072153"/>
                  <a:gd name="connsiteX109" fmla="*/ 568307 w 2072432"/>
                  <a:gd name="connsiteY109" fmla="*/ 1628336 h 2072153"/>
                  <a:gd name="connsiteX110" fmla="*/ 541439 w 2072432"/>
                  <a:gd name="connsiteY110" fmla="*/ 1539151 h 2072153"/>
                  <a:gd name="connsiteX111" fmla="*/ 188768 w 2072432"/>
                  <a:gd name="connsiteY111" fmla="*/ 1539088 h 2072153"/>
                  <a:gd name="connsiteX112" fmla="*/ 1885356 w 2072432"/>
                  <a:gd name="connsiteY112" fmla="*/ 534188 h 2072153"/>
                  <a:gd name="connsiteX113" fmla="*/ 1306090 w 2072432"/>
                  <a:gd name="connsiteY113" fmla="*/ 87447 h 2072153"/>
                  <a:gd name="connsiteX114" fmla="*/ 1306466 w 2072432"/>
                  <a:gd name="connsiteY114" fmla="*/ 91330 h 2072153"/>
                  <a:gd name="connsiteX115" fmla="*/ 1313793 w 2072432"/>
                  <a:gd name="connsiteY115" fmla="*/ 98407 h 2072153"/>
                  <a:gd name="connsiteX116" fmla="*/ 1437300 w 2072432"/>
                  <a:gd name="connsiteY116" fmla="*/ 243020 h 2072153"/>
                  <a:gd name="connsiteX117" fmla="*/ 1547655 w 2072432"/>
                  <a:gd name="connsiteY117" fmla="*/ 507257 h 2072153"/>
                  <a:gd name="connsiteX118" fmla="*/ 1555859 w 2072432"/>
                  <a:gd name="connsiteY118" fmla="*/ 534250 h 2072153"/>
                  <a:gd name="connsiteX119" fmla="*/ 1885356 w 2072432"/>
                  <a:gd name="connsiteY119" fmla="*/ 534188 h 2072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2072432" h="2072153">
                    <a:moveTo>
                      <a:pt x="1" y="1035792"/>
                    </a:moveTo>
                    <a:cubicBezTo>
                      <a:pt x="1" y="464230"/>
                      <a:pt x="463527" y="-3054"/>
                      <a:pt x="1040914" y="15"/>
                    </a:cubicBezTo>
                    <a:cubicBezTo>
                      <a:pt x="1608343" y="3021"/>
                      <a:pt x="2073059" y="460221"/>
                      <a:pt x="2072432" y="1037483"/>
                    </a:cubicBezTo>
                    <a:cubicBezTo>
                      <a:pt x="2071806" y="1604474"/>
                      <a:pt x="1619366" y="2068563"/>
                      <a:pt x="1042292" y="2072133"/>
                    </a:cubicBezTo>
                    <a:cubicBezTo>
                      <a:pt x="449373" y="2075766"/>
                      <a:pt x="-876" y="1596019"/>
                      <a:pt x="1" y="1035792"/>
                    </a:cubicBezTo>
                    <a:close/>
                    <a:moveTo>
                      <a:pt x="1303585" y="1981132"/>
                    </a:moveTo>
                    <a:cubicBezTo>
                      <a:pt x="1314796" y="1979065"/>
                      <a:pt x="1326508" y="1978313"/>
                      <a:pt x="1337217" y="1974806"/>
                    </a:cubicBezTo>
                    <a:cubicBezTo>
                      <a:pt x="1566444" y="1898961"/>
                      <a:pt x="1745566" y="1758857"/>
                      <a:pt x="1874396" y="1554620"/>
                    </a:cubicBezTo>
                    <a:cubicBezTo>
                      <a:pt x="1877152" y="1550236"/>
                      <a:pt x="1878968" y="1545289"/>
                      <a:pt x="1881974" y="1539088"/>
                    </a:cubicBezTo>
                    <a:cubicBezTo>
                      <a:pt x="1771933" y="1539088"/>
                      <a:pt x="1664084" y="1539088"/>
                      <a:pt x="1554982" y="1539088"/>
                    </a:cubicBezTo>
                    <a:cubicBezTo>
                      <a:pt x="1552352" y="1548357"/>
                      <a:pt x="1549909" y="1556813"/>
                      <a:pt x="1547655" y="1565330"/>
                    </a:cubicBezTo>
                    <a:cubicBezTo>
                      <a:pt x="1527237" y="1640925"/>
                      <a:pt x="1500619" y="1714140"/>
                      <a:pt x="1463730" y="1783346"/>
                    </a:cubicBezTo>
                    <a:cubicBezTo>
                      <a:pt x="1423020" y="1859629"/>
                      <a:pt x="1372478" y="1928084"/>
                      <a:pt x="1303585" y="1981633"/>
                    </a:cubicBezTo>
                    <a:lnTo>
                      <a:pt x="1303898" y="1982447"/>
                    </a:lnTo>
                    <a:cubicBezTo>
                      <a:pt x="1303835" y="1982447"/>
                      <a:pt x="1303585" y="1981132"/>
                      <a:pt x="1303585" y="1981132"/>
                    </a:cubicBezTo>
                    <a:close/>
                    <a:moveTo>
                      <a:pt x="802920" y="79493"/>
                    </a:moveTo>
                    <a:cubicBezTo>
                      <a:pt x="796218" y="80620"/>
                      <a:pt x="789329" y="81246"/>
                      <a:pt x="782815" y="83063"/>
                    </a:cubicBezTo>
                    <a:cubicBezTo>
                      <a:pt x="530228" y="153584"/>
                      <a:pt x="334509" y="300327"/>
                      <a:pt x="195157" y="522351"/>
                    </a:cubicBezTo>
                    <a:cubicBezTo>
                      <a:pt x="193153" y="525545"/>
                      <a:pt x="192150" y="529428"/>
                      <a:pt x="190397" y="533812"/>
                    </a:cubicBezTo>
                    <a:cubicBezTo>
                      <a:pt x="308204" y="533812"/>
                      <a:pt x="424383" y="533812"/>
                      <a:pt x="541251" y="533812"/>
                    </a:cubicBezTo>
                    <a:cubicBezTo>
                      <a:pt x="543380" y="526547"/>
                      <a:pt x="545447" y="520158"/>
                      <a:pt x="547138" y="513645"/>
                    </a:cubicBezTo>
                    <a:cubicBezTo>
                      <a:pt x="563359" y="451954"/>
                      <a:pt x="583902" y="391767"/>
                      <a:pt x="610645" y="333834"/>
                    </a:cubicBezTo>
                    <a:cubicBezTo>
                      <a:pt x="654799" y="238072"/>
                      <a:pt x="712732" y="152645"/>
                      <a:pt x="796844" y="86946"/>
                    </a:cubicBezTo>
                    <a:cubicBezTo>
                      <a:pt x="799287" y="85004"/>
                      <a:pt x="800727" y="81810"/>
                      <a:pt x="802606" y="79180"/>
                    </a:cubicBezTo>
                    <a:cubicBezTo>
                      <a:pt x="803483" y="78616"/>
                      <a:pt x="804297" y="78052"/>
                      <a:pt x="805174" y="77489"/>
                    </a:cubicBezTo>
                    <a:cubicBezTo>
                      <a:pt x="804423" y="78115"/>
                      <a:pt x="803671" y="78804"/>
                      <a:pt x="802920" y="79493"/>
                    </a:cubicBezTo>
                    <a:close/>
                    <a:moveTo>
                      <a:pt x="1022939" y="586233"/>
                    </a:moveTo>
                    <a:cubicBezTo>
                      <a:pt x="874318" y="586233"/>
                      <a:pt x="728077" y="586233"/>
                      <a:pt x="582336" y="586233"/>
                    </a:cubicBezTo>
                    <a:cubicBezTo>
                      <a:pt x="555969" y="669156"/>
                      <a:pt x="529226" y="963141"/>
                      <a:pt x="542817" y="1010114"/>
                    </a:cubicBezTo>
                    <a:cubicBezTo>
                      <a:pt x="577013" y="1014060"/>
                      <a:pt x="1007720" y="1012431"/>
                      <a:pt x="1022939" y="1008110"/>
                    </a:cubicBezTo>
                    <a:cubicBezTo>
                      <a:pt x="1022939" y="868131"/>
                      <a:pt x="1022939" y="727965"/>
                      <a:pt x="1022939" y="586233"/>
                    </a:cubicBezTo>
                    <a:close/>
                    <a:moveTo>
                      <a:pt x="582775" y="1486604"/>
                    </a:moveTo>
                    <a:cubicBezTo>
                      <a:pt x="621605" y="1490675"/>
                      <a:pt x="1007470" y="1488921"/>
                      <a:pt x="1022250" y="1484725"/>
                    </a:cubicBezTo>
                    <a:cubicBezTo>
                      <a:pt x="1026196" y="1455477"/>
                      <a:pt x="1024756" y="1077066"/>
                      <a:pt x="1020622" y="1062911"/>
                    </a:cubicBezTo>
                    <a:cubicBezTo>
                      <a:pt x="993754" y="1059028"/>
                      <a:pt x="555906" y="1060343"/>
                      <a:pt x="541063" y="1064352"/>
                    </a:cubicBezTo>
                    <a:cubicBezTo>
                      <a:pt x="530040" y="1124790"/>
                      <a:pt x="559351" y="1424037"/>
                      <a:pt x="582775" y="1486604"/>
                    </a:cubicBezTo>
                    <a:close/>
                    <a:moveTo>
                      <a:pt x="1074860" y="1010365"/>
                    </a:moveTo>
                    <a:cubicBezTo>
                      <a:pt x="1236696" y="1010365"/>
                      <a:pt x="1396465" y="1010365"/>
                      <a:pt x="1556109" y="1010365"/>
                    </a:cubicBezTo>
                    <a:cubicBezTo>
                      <a:pt x="1564377" y="939029"/>
                      <a:pt x="1540264" y="659009"/>
                      <a:pt x="1514085" y="586296"/>
                    </a:cubicBezTo>
                    <a:cubicBezTo>
                      <a:pt x="1368157" y="586296"/>
                      <a:pt x="1222041" y="586296"/>
                      <a:pt x="1074860" y="586296"/>
                    </a:cubicBezTo>
                    <a:cubicBezTo>
                      <a:pt x="1074860" y="727903"/>
                      <a:pt x="1074860" y="868006"/>
                      <a:pt x="1074860" y="1010365"/>
                    </a:cubicBezTo>
                    <a:close/>
                    <a:moveTo>
                      <a:pt x="1076300" y="1061972"/>
                    </a:moveTo>
                    <a:cubicBezTo>
                      <a:pt x="1071979" y="1088464"/>
                      <a:pt x="1073043" y="1470821"/>
                      <a:pt x="1077177" y="1486541"/>
                    </a:cubicBezTo>
                    <a:cubicBezTo>
                      <a:pt x="1223042" y="1486541"/>
                      <a:pt x="1369096" y="1486541"/>
                      <a:pt x="1514711" y="1486541"/>
                    </a:cubicBezTo>
                    <a:cubicBezTo>
                      <a:pt x="1542018" y="1397231"/>
                      <a:pt x="1566882" y="1106690"/>
                      <a:pt x="1554982" y="1061972"/>
                    </a:cubicBezTo>
                    <a:cubicBezTo>
                      <a:pt x="1395839" y="1061972"/>
                      <a:pt x="1236571" y="1061972"/>
                      <a:pt x="1076300" y="1061972"/>
                    </a:cubicBezTo>
                    <a:close/>
                    <a:moveTo>
                      <a:pt x="489142" y="1010427"/>
                    </a:moveTo>
                    <a:cubicBezTo>
                      <a:pt x="488015" y="867442"/>
                      <a:pt x="502984" y="726901"/>
                      <a:pt x="530228" y="586108"/>
                    </a:cubicBezTo>
                    <a:cubicBezTo>
                      <a:pt x="405531" y="586108"/>
                      <a:pt x="282526" y="586108"/>
                      <a:pt x="158894" y="586108"/>
                    </a:cubicBezTo>
                    <a:cubicBezTo>
                      <a:pt x="90690" y="719197"/>
                      <a:pt x="54051" y="859802"/>
                      <a:pt x="50919" y="1010427"/>
                    </a:cubicBezTo>
                    <a:cubicBezTo>
                      <a:pt x="197912" y="1010427"/>
                      <a:pt x="342087" y="1010427"/>
                      <a:pt x="489142" y="1010427"/>
                    </a:cubicBezTo>
                    <a:close/>
                    <a:moveTo>
                      <a:pt x="51859" y="1062285"/>
                    </a:moveTo>
                    <a:cubicBezTo>
                      <a:pt x="51546" y="1068423"/>
                      <a:pt x="50982" y="1071805"/>
                      <a:pt x="51233" y="1075124"/>
                    </a:cubicBezTo>
                    <a:cubicBezTo>
                      <a:pt x="52423" y="1094226"/>
                      <a:pt x="53362" y="1113391"/>
                      <a:pt x="55053" y="1132431"/>
                    </a:cubicBezTo>
                    <a:cubicBezTo>
                      <a:pt x="65825" y="1252430"/>
                      <a:pt x="99270" y="1365916"/>
                      <a:pt x="152506" y="1473890"/>
                    </a:cubicBezTo>
                    <a:cubicBezTo>
                      <a:pt x="157892" y="1484788"/>
                      <a:pt x="164405" y="1488295"/>
                      <a:pt x="176180" y="1488295"/>
                    </a:cubicBezTo>
                    <a:cubicBezTo>
                      <a:pt x="289165" y="1487919"/>
                      <a:pt x="402149" y="1488107"/>
                      <a:pt x="515134" y="1487982"/>
                    </a:cubicBezTo>
                    <a:cubicBezTo>
                      <a:pt x="519581" y="1487982"/>
                      <a:pt x="524028" y="1486730"/>
                      <a:pt x="530165" y="1485853"/>
                    </a:cubicBezTo>
                    <a:cubicBezTo>
                      <a:pt x="502796" y="1345373"/>
                      <a:pt x="488266" y="1204894"/>
                      <a:pt x="488955" y="1062285"/>
                    </a:cubicBezTo>
                    <a:cubicBezTo>
                      <a:pt x="341899" y="1062285"/>
                      <a:pt x="197724" y="1062285"/>
                      <a:pt x="51859" y="1062285"/>
                    </a:cubicBezTo>
                    <a:close/>
                    <a:moveTo>
                      <a:pt x="1609032" y="1008861"/>
                    </a:moveTo>
                    <a:cubicBezTo>
                      <a:pt x="1634711" y="1013371"/>
                      <a:pt x="2006045" y="1012431"/>
                      <a:pt x="2021639" y="1007922"/>
                    </a:cubicBezTo>
                    <a:cubicBezTo>
                      <a:pt x="2017819" y="858737"/>
                      <a:pt x="1981994" y="717756"/>
                      <a:pt x="1913540" y="586108"/>
                    </a:cubicBezTo>
                    <a:cubicBezTo>
                      <a:pt x="1797235" y="586108"/>
                      <a:pt x="1683124" y="586108"/>
                      <a:pt x="1566757" y="586108"/>
                    </a:cubicBezTo>
                    <a:cubicBezTo>
                      <a:pt x="1594815" y="726963"/>
                      <a:pt x="1607779" y="867630"/>
                      <a:pt x="1609032" y="1008861"/>
                    </a:cubicBezTo>
                    <a:close/>
                    <a:moveTo>
                      <a:pt x="2021702" y="1064352"/>
                    </a:moveTo>
                    <a:cubicBezTo>
                      <a:pt x="2001723" y="1059717"/>
                      <a:pt x="1627884" y="1059905"/>
                      <a:pt x="1608969" y="1064665"/>
                    </a:cubicBezTo>
                    <a:cubicBezTo>
                      <a:pt x="1607842" y="1205770"/>
                      <a:pt x="1594564" y="1346375"/>
                      <a:pt x="1567007" y="1485289"/>
                    </a:cubicBezTo>
                    <a:cubicBezTo>
                      <a:pt x="1571454" y="1486667"/>
                      <a:pt x="1573333" y="1487731"/>
                      <a:pt x="1575274" y="1487731"/>
                    </a:cubicBezTo>
                    <a:cubicBezTo>
                      <a:pt x="1684125" y="1487919"/>
                      <a:pt x="1793039" y="1487857"/>
                      <a:pt x="1901891" y="1488233"/>
                    </a:cubicBezTo>
                    <a:cubicBezTo>
                      <a:pt x="1911222" y="1488233"/>
                      <a:pt x="1914980" y="1483473"/>
                      <a:pt x="1918613" y="1476208"/>
                    </a:cubicBezTo>
                    <a:cubicBezTo>
                      <a:pt x="1975356" y="1362847"/>
                      <a:pt x="2008988" y="1243098"/>
                      <a:pt x="2019072" y="1116773"/>
                    </a:cubicBezTo>
                    <a:cubicBezTo>
                      <a:pt x="2020512" y="1099237"/>
                      <a:pt x="2020888" y="1081575"/>
                      <a:pt x="2021702" y="1064352"/>
                    </a:cubicBezTo>
                    <a:close/>
                    <a:moveTo>
                      <a:pt x="1023064" y="50558"/>
                    </a:moveTo>
                    <a:cubicBezTo>
                      <a:pt x="1012668" y="51247"/>
                      <a:pt x="1004463" y="51247"/>
                      <a:pt x="996447" y="52499"/>
                    </a:cubicBezTo>
                    <a:cubicBezTo>
                      <a:pt x="947157" y="60265"/>
                      <a:pt x="901374" y="77739"/>
                      <a:pt x="859099" y="104106"/>
                    </a:cubicBezTo>
                    <a:cubicBezTo>
                      <a:pt x="801229" y="140244"/>
                      <a:pt x="755133" y="188469"/>
                      <a:pt x="716991" y="244523"/>
                    </a:cubicBezTo>
                    <a:cubicBezTo>
                      <a:pt x="659747" y="328698"/>
                      <a:pt x="622545" y="421641"/>
                      <a:pt x="596866" y="519657"/>
                    </a:cubicBezTo>
                    <a:cubicBezTo>
                      <a:pt x="595739" y="523979"/>
                      <a:pt x="595614" y="528551"/>
                      <a:pt x="595050" y="532998"/>
                    </a:cubicBezTo>
                    <a:cubicBezTo>
                      <a:pt x="627806" y="537068"/>
                      <a:pt x="1007908" y="535503"/>
                      <a:pt x="1023064" y="531244"/>
                    </a:cubicBezTo>
                    <a:cubicBezTo>
                      <a:pt x="1023064" y="372226"/>
                      <a:pt x="1023064" y="212958"/>
                      <a:pt x="1023064" y="50558"/>
                    </a:cubicBezTo>
                    <a:close/>
                    <a:moveTo>
                      <a:pt x="1022814" y="1541280"/>
                    </a:moveTo>
                    <a:cubicBezTo>
                      <a:pt x="1005904" y="1537021"/>
                      <a:pt x="615969" y="1536332"/>
                      <a:pt x="594424" y="1540466"/>
                    </a:cubicBezTo>
                    <a:cubicBezTo>
                      <a:pt x="595927" y="1547042"/>
                      <a:pt x="596741" y="1553869"/>
                      <a:pt x="598933" y="1560195"/>
                    </a:cubicBezTo>
                    <a:cubicBezTo>
                      <a:pt x="615217" y="1607355"/>
                      <a:pt x="629935" y="1655267"/>
                      <a:pt x="648724" y="1701425"/>
                    </a:cubicBezTo>
                    <a:cubicBezTo>
                      <a:pt x="677284" y="1771697"/>
                      <a:pt x="716428" y="1836018"/>
                      <a:pt x="768160" y="1891884"/>
                    </a:cubicBezTo>
                    <a:cubicBezTo>
                      <a:pt x="833045" y="1961904"/>
                      <a:pt x="910706" y="2008814"/>
                      <a:pt x="1007031" y="2020651"/>
                    </a:cubicBezTo>
                    <a:cubicBezTo>
                      <a:pt x="1012041" y="2021278"/>
                      <a:pt x="1017240" y="2020714"/>
                      <a:pt x="1022814" y="2020714"/>
                    </a:cubicBezTo>
                    <a:cubicBezTo>
                      <a:pt x="1022814" y="1859629"/>
                      <a:pt x="1022814" y="1700298"/>
                      <a:pt x="1022814" y="1541280"/>
                    </a:cubicBezTo>
                    <a:close/>
                    <a:moveTo>
                      <a:pt x="1502122" y="533687"/>
                    </a:moveTo>
                    <a:cubicBezTo>
                      <a:pt x="1500745" y="526296"/>
                      <a:pt x="1500369" y="520847"/>
                      <a:pt x="1498678" y="515900"/>
                    </a:cubicBezTo>
                    <a:cubicBezTo>
                      <a:pt x="1482832" y="469303"/>
                      <a:pt x="1468866" y="421954"/>
                      <a:pt x="1450390" y="376422"/>
                    </a:cubicBezTo>
                    <a:cubicBezTo>
                      <a:pt x="1419576" y="300389"/>
                      <a:pt x="1377739" y="230745"/>
                      <a:pt x="1320119" y="171434"/>
                    </a:cubicBezTo>
                    <a:cubicBezTo>
                      <a:pt x="1266508" y="116194"/>
                      <a:pt x="1203940" y="76048"/>
                      <a:pt x="1128283" y="58324"/>
                    </a:cubicBezTo>
                    <a:cubicBezTo>
                      <a:pt x="1111248" y="54315"/>
                      <a:pt x="1094087" y="49430"/>
                      <a:pt x="1076488" y="52061"/>
                    </a:cubicBezTo>
                    <a:cubicBezTo>
                      <a:pt x="1072229" y="74044"/>
                      <a:pt x="1072793" y="516526"/>
                      <a:pt x="1077052" y="533749"/>
                    </a:cubicBezTo>
                    <a:cubicBezTo>
                      <a:pt x="1217656" y="533687"/>
                      <a:pt x="1358386" y="533687"/>
                      <a:pt x="1502122" y="533687"/>
                    </a:cubicBezTo>
                    <a:close/>
                    <a:moveTo>
                      <a:pt x="1076300" y="1538838"/>
                    </a:moveTo>
                    <a:cubicBezTo>
                      <a:pt x="1071728" y="1566458"/>
                      <a:pt x="1072918" y="2005620"/>
                      <a:pt x="1077427" y="2020651"/>
                    </a:cubicBezTo>
                    <a:cubicBezTo>
                      <a:pt x="1101478" y="2020964"/>
                      <a:pt x="1124713" y="2015453"/>
                      <a:pt x="1147573" y="2008564"/>
                    </a:cubicBezTo>
                    <a:cubicBezTo>
                      <a:pt x="1231748" y="1983136"/>
                      <a:pt x="1298011" y="1932030"/>
                      <a:pt x="1352311" y="1864264"/>
                    </a:cubicBezTo>
                    <a:cubicBezTo>
                      <a:pt x="1426528" y="1771759"/>
                      <a:pt x="1469555" y="1664348"/>
                      <a:pt x="1500494" y="1551364"/>
                    </a:cubicBezTo>
                    <a:cubicBezTo>
                      <a:pt x="1501496" y="1547794"/>
                      <a:pt x="1500619" y="1543723"/>
                      <a:pt x="1500619" y="1538900"/>
                    </a:cubicBezTo>
                    <a:cubicBezTo>
                      <a:pt x="1358762" y="1538838"/>
                      <a:pt x="1218032" y="1538838"/>
                      <a:pt x="1076300" y="1538838"/>
                    </a:cubicBezTo>
                    <a:close/>
                    <a:moveTo>
                      <a:pt x="188768" y="1539088"/>
                    </a:moveTo>
                    <a:cubicBezTo>
                      <a:pt x="258413" y="1655956"/>
                      <a:pt x="345594" y="1751279"/>
                      <a:pt x="451377" y="1829441"/>
                    </a:cubicBezTo>
                    <a:cubicBezTo>
                      <a:pt x="557284" y="1907666"/>
                      <a:pt x="674214" y="1962656"/>
                      <a:pt x="802794" y="1992530"/>
                    </a:cubicBezTo>
                    <a:cubicBezTo>
                      <a:pt x="800039" y="1988084"/>
                      <a:pt x="796531" y="1984952"/>
                      <a:pt x="792836" y="1982071"/>
                    </a:cubicBezTo>
                    <a:cubicBezTo>
                      <a:pt x="762461" y="1958334"/>
                      <a:pt x="735467" y="1931278"/>
                      <a:pt x="711041" y="1901529"/>
                    </a:cubicBezTo>
                    <a:cubicBezTo>
                      <a:pt x="644340" y="1820423"/>
                      <a:pt x="600624" y="1727354"/>
                      <a:pt x="568307" y="1628336"/>
                    </a:cubicBezTo>
                    <a:cubicBezTo>
                      <a:pt x="558787" y="1599150"/>
                      <a:pt x="550583" y="1569589"/>
                      <a:pt x="541439" y="1539151"/>
                    </a:cubicBezTo>
                    <a:cubicBezTo>
                      <a:pt x="425072" y="1539088"/>
                      <a:pt x="309018" y="1539088"/>
                      <a:pt x="188768" y="1539088"/>
                    </a:cubicBezTo>
                    <a:close/>
                    <a:moveTo>
                      <a:pt x="1885356" y="534188"/>
                    </a:moveTo>
                    <a:cubicBezTo>
                      <a:pt x="1746818" y="309972"/>
                      <a:pt x="1555358" y="162415"/>
                      <a:pt x="1306090" y="87447"/>
                    </a:cubicBezTo>
                    <a:cubicBezTo>
                      <a:pt x="1306340" y="90265"/>
                      <a:pt x="1306153" y="91017"/>
                      <a:pt x="1306466" y="91330"/>
                    </a:cubicBezTo>
                    <a:cubicBezTo>
                      <a:pt x="1308846" y="93772"/>
                      <a:pt x="1311163" y="96215"/>
                      <a:pt x="1313793" y="98407"/>
                    </a:cubicBezTo>
                    <a:cubicBezTo>
                      <a:pt x="1363334" y="139430"/>
                      <a:pt x="1403417" y="188532"/>
                      <a:pt x="1437300" y="243020"/>
                    </a:cubicBezTo>
                    <a:cubicBezTo>
                      <a:pt x="1488281" y="325128"/>
                      <a:pt x="1521976" y="414501"/>
                      <a:pt x="1547655" y="507257"/>
                    </a:cubicBezTo>
                    <a:cubicBezTo>
                      <a:pt x="1550160" y="516275"/>
                      <a:pt x="1553103" y="525231"/>
                      <a:pt x="1555859" y="534250"/>
                    </a:cubicBezTo>
                    <a:cubicBezTo>
                      <a:pt x="1664898" y="534188"/>
                      <a:pt x="1772309" y="534188"/>
                      <a:pt x="1885356" y="534188"/>
                    </a:cubicBezTo>
                    <a:close/>
                  </a:path>
                </a:pathLst>
              </a:custGeom>
              <a:solidFill>
                <a:schemeClr val="bg1"/>
              </a:solidFill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26" name="图形 4"/>
              <p:cNvGrpSpPr/>
              <p:nvPr/>
            </p:nvGrpSpPr>
            <p:grpSpPr>
              <a:xfrm>
                <a:off x="5522714" y="3579324"/>
                <a:ext cx="272220" cy="257675"/>
                <a:chOff x="7567305" y="-62"/>
                <a:chExt cx="1997151" cy="1890443"/>
              </a:xfrm>
              <a:solidFill>
                <a:schemeClr val="bg1"/>
              </a:solidFill>
            </p:grpSpPr>
            <p:sp>
              <p:nvSpPr>
                <p:cNvPr id="33" name="任意多边形: 形状 32"/>
                <p:cNvSpPr/>
                <p:nvPr/>
              </p:nvSpPr>
              <p:spPr>
                <a:xfrm>
                  <a:off x="7879555" y="257308"/>
                  <a:ext cx="1677359" cy="1443861"/>
                </a:xfrm>
                <a:custGeom>
                  <a:avLst/>
                  <a:gdLst>
                    <a:gd name="connsiteX0" fmla="*/ 76997 w 1677359"/>
                    <a:gd name="connsiteY0" fmla="*/ 1441722 h 1443861"/>
                    <a:gd name="connsiteX1" fmla="*/ 179210 w 1677359"/>
                    <a:gd name="connsiteY1" fmla="*/ 1393371 h 1443861"/>
                    <a:gd name="connsiteX2" fmla="*/ 189168 w 1677359"/>
                    <a:gd name="connsiteY2" fmla="*/ 1331681 h 1443861"/>
                    <a:gd name="connsiteX3" fmla="*/ 135368 w 1677359"/>
                    <a:gd name="connsiteY3" fmla="*/ 1260408 h 1443861"/>
                    <a:gd name="connsiteX4" fmla="*/ 372611 w 1677359"/>
                    <a:gd name="connsiteY4" fmla="*/ 190497 h 1443861"/>
                    <a:gd name="connsiteX5" fmla="*/ 418457 w 1677359"/>
                    <a:gd name="connsiteY5" fmla="*/ 190497 h 1443861"/>
                    <a:gd name="connsiteX6" fmla="*/ 712881 w 1677359"/>
                    <a:gd name="connsiteY6" fmla="*/ 700620 h 1443861"/>
                    <a:gd name="connsiteX7" fmla="*/ 712818 w 1677359"/>
                    <a:gd name="connsiteY7" fmla="*/ 827696 h 1443861"/>
                    <a:gd name="connsiteX8" fmla="*/ 765114 w 1677359"/>
                    <a:gd name="connsiteY8" fmla="*/ 858134 h 1443861"/>
                    <a:gd name="connsiteX9" fmla="*/ 844717 w 1677359"/>
                    <a:gd name="connsiteY9" fmla="*/ 839784 h 1443861"/>
                    <a:gd name="connsiteX10" fmla="*/ 861001 w 1677359"/>
                    <a:gd name="connsiteY10" fmla="*/ 853750 h 1443861"/>
                    <a:gd name="connsiteX11" fmla="*/ 1111960 w 1677359"/>
                    <a:gd name="connsiteY11" fmla="*/ 1078718 h 1443861"/>
                    <a:gd name="connsiteX12" fmla="*/ 1126929 w 1677359"/>
                    <a:gd name="connsiteY12" fmla="*/ 1108091 h 1443861"/>
                    <a:gd name="connsiteX13" fmla="*/ 1201083 w 1677359"/>
                    <a:gd name="connsiteY13" fmla="*/ 1191327 h 1443861"/>
                    <a:gd name="connsiteX14" fmla="*/ 1301416 w 1677359"/>
                    <a:gd name="connsiteY14" fmla="*/ 1150617 h 1443861"/>
                    <a:gd name="connsiteX15" fmla="*/ 1297470 w 1677359"/>
                    <a:gd name="connsiteY15" fmla="*/ 1040764 h 1443861"/>
                    <a:gd name="connsiteX16" fmla="*/ 1287262 w 1677359"/>
                    <a:gd name="connsiteY16" fmla="*/ 1027361 h 1443861"/>
                    <a:gd name="connsiteX17" fmla="*/ 1554567 w 1677359"/>
                    <a:gd name="connsiteY17" fmla="*/ 440391 h 1443861"/>
                    <a:gd name="connsiteX18" fmla="*/ 1572354 w 1677359"/>
                    <a:gd name="connsiteY18" fmla="*/ 441832 h 1443861"/>
                    <a:gd name="connsiteX19" fmla="*/ 1620266 w 1677359"/>
                    <a:gd name="connsiteY19" fmla="*/ 433752 h 1443861"/>
                    <a:gd name="connsiteX20" fmla="*/ 1666425 w 1677359"/>
                    <a:gd name="connsiteY20" fmla="*/ 302856 h 1443861"/>
                    <a:gd name="connsiteX21" fmla="*/ 1532459 w 1677359"/>
                    <a:gd name="connsiteY21" fmla="*/ 264589 h 1443861"/>
                    <a:gd name="connsiteX22" fmla="*/ 1502584 w 1677359"/>
                    <a:gd name="connsiteY22" fmla="*/ 400371 h 1443861"/>
                    <a:gd name="connsiteX23" fmla="*/ 1505340 w 1677359"/>
                    <a:gd name="connsiteY23" fmla="*/ 437135 h 1443861"/>
                    <a:gd name="connsiteX24" fmla="*/ 1254820 w 1677359"/>
                    <a:gd name="connsiteY24" fmla="*/ 986526 h 1443861"/>
                    <a:gd name="connsiteX25" fmla="*/ 1245550 w 1677359"/>
                    <a:gd name="connsiteY25" fmla="*/ 1005315 h 1443861"/>
                    <a:gd name="connsiteX26" fmla="*/ 1141835 w 1677359"/>
                    <a:gd name="connsiteY26" fmla="*/ 1043582 h 1443861"/>
                    <a:gd name="connsiteX27" fmla="*/ 873214 w 1677359"/>
                    <a:gd name="connsiteY27" fmla="*/ 802456 h 1443861"/>
                    <a:gd name="connsiteX28" fmla="*/ 854550 w 1677359"/>
                    <a:gd name="connsiteY28" fmla="*/ 699993 h 1443861"/>
                    <a:gd name="connsiteX29" fmla="*/ 751587 w 1677359"/>
                    <a:gd name="connsiteY29" fmla="*/ 674816 h 1443861"/>
                    <a:gd name="connsiteX30" fmla="*/ 457601 w 1677359"/>
                    <a:gd name="connsiteY30" fmla="*/ 165883 h 1443861"/>
                    <a:gd name="connsiteX31" fmla="*/ 468373 w 1677359"/>
                    <a:gd name="connsiteY31" fmla="*/ 151729 h 1443861"/>
                    <a:gd name="connsiteX32" fmla="*/ 454093 w 1677359"/>
                    <a:gd name="connsiteY32" fmla="*/ 23462 h 1443861"/>
                    <a:gd name="connsiteX33" fmla="*/ 325075 w 1677359"/>
                    <a:gd name="connsiteY33" fmla="*/ 26719 h 1443861"/>
                    <a:gd name="connsiteX34" fmla="*/ 317810 w 1677359"/>
                    <a:gd name="connsiteY34" fmla="*/ 155236 h 1443861"/>
                    <a:gd name="connsiteX35" fmla="*/ 325702 w 1677359"/>
                    <a:gd name="connsiteY35" fmla="*/ 188368 h 1443861"/>
                    <a:gd name="connsiteX36" fmla="*/ 109314 w 1677359"/>
                    <a:gd name="connsiteY36" fmla="*/ 1164521 h 1443861"/>
                    <a:gd name="connsiteX37" fmla="*/ 89586 w 1677359"/>
                    <a:gd name="connsiteY37" fmla="*/ 1251326 h 1443861"/>
                    <a:gd name="connsiteX38" fmla="*/ 25 w 1677359"/>
                    <a:gd name="connsiteY38" fmla="*/ 1349969 h 1443861"/>
                    <a:gd name="connsiteX39" fmla="*/ 76997 w 1677359"/>
                    <a:gd name="connsiteY39" fmla="*/ 1441722 h 1443861"/>
                    <a:gd name="connsiteX40" fmla="*/ 1580997 w 1677359"/>
                    <a:gd name="connsiteY40" fmla="*/ 299223 h 1443861"/>
                    <a:gd name="connsiteX41" fmla="*/ 1630037 w 1677359"/>
                    <a:gd name="connsiteY41" fmla="*/ 349077 h 1443861"/>
                    <a:gd name="connsiteX42" fmla="*/ 1579933 w 1677359"/>
                    <a:gd name="connsiteY42" fmla="*/ 395924 h 1443861"/>
                    <a:gd name="connsiteX43" fmla="*/ 1532521 w 1677359"/>
                    <a:gd name="connsiteY43" fmla="*/ 346947 h 1443861"/>
                    <a:gd name="connsiteX44" fmla="*/ 1580997 w 1677359"/>
                    <a:gd name="connsiteY44" fmla="*/ 299223 h 1443861"/>
                    <a:gd name="connsiteX45" fmla="*/ 1222502 w 1677359"/>
                    <a:gd name="connsiteY45" fmla="*/ 1049031 h 1443861"/>
                    <a:gd name="connsiteX46" fmla="*/ 1270101 w 1677359"/>
                    <a:gd name="connsiteY46" fmla="*/ 1097945 h 1443861"/>
                    <a:gd name="connsiteX47" fmla="*/ 1220748 w 1677359"/>
                    <a:gd name="connsiteY47" fmla="*/ 1146671 h 1443861"/>
                    <a:gd name="connsiteX48" fmla="*/ 1172649 w 1677359"/>
                    <a:gd name="connsiteY48" fmla="*/ 1098258 h 1443861"/>
                    <a:gd name="connsiteX49" fmla="*/ 1222502 w 1677359"/>
                    <a:gd name="connsiteY49" fmla="*/ 1049031 h 1443861"/>
                    <a:gd name="connsiteX50" fmla="*/ 784592 w 1677359"/>
                    <a:gd name="connsiteY50" fmla="*/ 716465 h 1443861"/>
                    <a:gd name="connsiteX51" fmla="*/ 833506 w 1677359"/>
                    <a:gd name="connsiteY51" fmla="*/ 766193 h 1443861"/>
                    <a:gd name="connsiteX52" fmla="*/ 784780 w 1677359"/>
                    <a:gd name="connsiteY52" fmla="*/ 813730 h 1443861"/>
                    <a:gd name="connsiteX53" fmla="*/ 736054 w 1677359"/>
                    <a:gd name="connsiteY53" fmla="*/ 766381 h 1443861"/>
                    <a:gd name="connsiteX54" fmla="*/ 784592 w 1677359"/>
                    <a:gd name="connsiteY54" fmla="*/ 716465 h 1443861"/>
                    <a:gd name="connsiteX55" fmla="*/ 390711 w 1677359"/>
                    <a:gd name="connsiteY55" fmla="*/ 46824 h 1443861"/>
                    <a:gd name="connsiteX56" fmla="*/ 439751 w 1677359"/>
                    <a:gd name="connsiteY56" fmla="*/ 96301 h 1443861"/>
                    <a:gd name="connsiteX57" fmla="*/ 391776 w 1677359"/>
                    <a:gd name="connsiteY57" fmla="*/ 144339 h 1443861"/>
                    <a:gd name="connsiteX58" fmla="*/ 342361 w 1677359"/>
                    <a:gd name="connsiteY58" fmla="*/ 95299 h 1443861"/>
                    <a:gd name="connsiteX59" fmla="*/ 390711 w 1677359"/>
                    <a:gd name="connsiteY59" fmla="*/ 46824 h 1443861"/>
                    <a:gd name="connsiteX60" fmla="*/ 96037 w 1677359"/>
                    <a:gd name="connsiteY60" fmla="*/ 1299802 h 1443861"/>
                    <a:gd name="connsiteX61" fmla="*/ 143886 w 1677359"/>
                    <a:gd name="connsiteY61" fmla="*/ 1348027 h 1443861"/>
                    <a:gd name="connsiteX62" fmla="*/ 94847 w 1677359"/>
                    <a:gd name="connsiteY62" fmla="*/ 1397067 h 1443861"/>
                    <a:gd name="connsiteX63" fmla="*/ 46496 w 1677359"/>
                    <a:gd name="connsiteY63" fmla="*/ 1348842 h 1443861"/>
                    <a:gd name="connsiteX64" fmla="*/ 96037 w 1677359"/>
                    <a:gd name="connsiteY64" fmla="*/ 1299802 h 1443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</a:cxnLst>
                  <a:rect l="l" t="t" r="r" b="b"/>
                  <a:pathLst>
                    <a:path w="1677359" h="1443861">
                      <a:moveTo>
                        <a:pt x="76997" y="1441722"/>
                      </a:moveTo>
                      <a:cubicBezTo>
                        <a:pt x="115703" y="1450866"/>
                        <a:pt x="159669" y="1429947"/>
                        <a:pt x="179210" y="1393371"/>
                      </a:cubicBezTo>
                      <a:cubicBezTo>
                        <a:pt x="189606" y="1373894"/>
                        <a:pt x="192863" y="1353226"/>
                        <a:pt x="189168" y="1331681"/>
                      </a:cubicBezTo>
                      <a:cubicBezTo>
                        <a:pt x="183594" y="1299113"/>
                        <a:pt x="162801" y="1277130"/>
                        <a:pt x="135368" y="1260408"/>
                      </a:cubicBezTo>
                      <a:cubicBezTo>
                        <a:pt x="214595" y="903040"/>
                        <a:pt x="293510" y="547113"/>
                        <a:pt x="372611" y="190497"/>
                      </a:cubicBezTo>
                      <a:cubicBezTo>
                        <a:pt x="388832" y="190497"/>
                        <a:pt x="403050" y="190497"/>
                        <a:pt x="418457" y="190497"/>
                      </a:cubicBezTo>
                      <a:cubicBezTo>
                        <a:pt x="516598" y="360538"/>
                        <a:pt x="615053" y="531142"/>
                        <a:pt x="712881" y="700620"/>
                      </a:cubicBezTo>
                      <a:cubicBezTo>
                        <a:pt x="682130" y="751538"/>
                        <a:pt x="682505" y="793563"/>
                        <a:pt x="712818" y="827696"/>
                      </a:cubicBezTo>
                      <a:cubicBezTo>
                        <a:pt x="726910" y="843542"/>
                        <a:pt x="744321" y="853688"/>
                        <a:pt x="765114" y="858134"/>
                      </a:cubicBezTo>
                      <a:cubicBezTo>
                        <a:pt x="794425" y="864460"/>
                        <a:pt x="820292" y="855504"/>
                        <a:pt x="844717" y="839784"/>
                      </a:cubicBezTo>
                      <a:cubicBezTo>
                        <a:pt x="850667" y="844857"/>
                        <a:pt x="855928" y="849178"/>
                        <a:pt x="861001" y="853750"/>
                      </a:cubicBezTo>
                      <a:cubicBezTo>
                        <a:pt x="944612" y="928781"/>
                        <a:pt x="1028098" y="1003937"/>
                        <a:pt x="1111960" y="1078718"/>
                      </a:cubicBezTo>
                      <a:cubicBezTo>
                        <a:pt x="1121167" y="1086985"/>
                        <a:pt x="1125739" y="1095315"/>
                        <a:pt x="1126929" y="1108091"/>
                      </a:cubicBezTo>
                      <a:cubicBezTo>
                        <a:pt x="1131000" y="1149740"/>
                        <a:pt x="1160686" y="1181932"/>
                        <a:pt x="1201083" y="1191327"/>
                      </a:cubicBezTo>
                      <a:cubicBezTo>
                        <a:pt x="1238786" y="1200095"/>
                        <a:pt x="1279997" y="1183373"/>
                        <a:pt x="1301416" y="1150617"/>
                      </a:cubicBezTo>
                      <a:cubicBezTo>
                        <a:pt x="1323212" y="1117235"/>
                        <a:pt x="1321709" y="1073832"/>
                        <a:pt x="1297470" y="1040764"/>
                      </a:cubicBezTo>
                      <a:cubicBezTo>
                        <a:pt x="1294277" y="1036442"/>
                        <a:pt x="1290957" y="1032183"/>
                        <a:pt x="1287262" y="1027361"/>
                      </a:cubicBezTo>
                      <a:cubicBezTo>
                        <a:pt x="1376448" y="831517"/>
                        <a:pt x="1465507" y="636048"/>
                        <a:pt x="1554567" y="440391"/>
                      </a:cubicBezTo>
                      <a:cubicBezTo>
                        <a:pt x="1561644" y="441018"/>
                        <a:pt x="1567156" y="442458"/>
                        <a:pt x="1572354" y="441832"/>
                      </a:cubicBezTo>
                      <a:cubicBezTo>
                        <a:pt x="1588450" y="439765"/>
                        <a:pt x="1605674" y="439828"/>
                        <a:pt x="1620266" y="433752"/>
                      </a:cubicBezTo>
                      <a:cubicBezTo>
                        <a:pt x="1671498" y="412396"/>
                        <a:pt x="1691853" y="352208"/>
                        <a:pt x="1666425" y="302856"/>
                      </a:cubicBezTo>
                      <a:cubicBezTo>
                        <a:pt x="1641123" y="253753"/>
                        <a:pt x="1580872" y="236530"/>
                        <a:pt x="1532459" y="264589"/>
                      </a:cubicBezTo>
                      <a:cubicBezTo>
                        <a:pt x="1485423" y="291833"/>
                        <a:pt x="1470643" y="355214"/>
                        <a:pt x="1502584" y="400371"/>
                      </a:cubicBezTo>
                      <a:cubicBezTo>
                        <a:pt x="1512041" y="413711"/>
                        <a:pt x="1511728" y="423231"/>
                        <a:pt x="1505340" y="437135"/>
                      </a:cubicBezTo>
                      <a:cubicBezTo>
                        <a:pt x="1421478" y="620077"/>
                        <a:pt x="1338243" y="803333"/>
                        <a:pt x="1254820" y="986526"/>
                      </a:cubicBezTo>
                      <a:cubicBezTo>
                        <a:pt x="1252001" y="992664"/>
                        <a:pt x="1248870" y="998614"/>
                        <a:pt x="1245550" y="1005315"/>
                      </a:cubicBezTo>
                      <a:cubicBezTo>
                        <a:pt x="1203150" y="996484"/>
                        <a:pt x="1169580" y="1011077"/>
                        <a:pt x="1141835" y="1043582"/>
                      </a:cubicBezTo>
                      <a:cubicBezTo>
                        <a:pt x="1051710" y="962664"/>
                        <a:pt x="962650" y="882748"/>
                        <a:pt x="873214" y="802456"/>
                      </a:cubicBezTo>
                      <a:cubicBezTo>
                        <a:pt x="886241" y="764064"/>
                        <a:pt x="881732" y="729429"/>
                        <a:pt x="854550" y="699993"/>
                      </a:cubicBezTo>
                      <a:cubicBezTo>
                        <a:pt x="826555" y="669680"/>
                        <a:pt x="791294" y="664419"/>
                        <a:pt x="751587" y="674816"/>
                      </a:cubicBezTo>
                      <a:cubicBezTo>
                        <a:pt x="653320" y="504712"/>
                        <a:pt x="555491" y="335298"/>
                        <a:pt x="457601" y="165883"/>
                      </a:cubicBezTo>
                      <a:cubicBezTo>
                        <a:pt x="461797" y="160372"/>
                        <a:pt x="465179" y="156113"/>
                        <a:pt x="468373" y="151729"/>
                      </a:cubicBezTo>
                      <a:cubicBezTo>
                        <a:pt x="497496" y="111270"/>
                        <a:pt x="491233" y="55466"/>
                        <a:pt x="454093" y="23462"/>
                      </a:cubicBezTo>
                      <a:cubicBezTo>
                        <a:pt x="416327" y="-9043"/>
                        <a:pt x="360210" y="-7602"/>
                        <a:pt x="325075" y="26719"/>
                      </a:cubicBezTo>
                      <a:cubicBezTo>
                        <a:pt x="289376" y="61604"/>
                        <a:pt x="285555" y="116781"/>
                        <a:pt x="317810" y="155236"/>
                      </a:cubicBezTo>
                      <a:cubicBezTo>
                        <a:pt x="326891" y="166071"/>
                        <a:pt x="328708" y="174965"/>
                        <a:pt x="325702" y="188368"/>
                      </a:cubicBezTo>
                      <a:cubicBezTo>
                        <a:pt x="253301" y="513669"/>
                        <a:pt x="181339" y="839095"/>
                        <a:pt x="109314" y="1164521"/>
                      </a:cubicBezTo>
                      <a:cubicBezTo>
                        <a:pt x="102801" y="1193832"/>
                        <a:pt x="96037" y="1223018"/>
                        <a:pt x="89586" y="1251326"/>
                      </a:cubicBezTo>
                      <a:cubicBezTo>
                        <a:pt x="28333" y="1269113"/>
                        <a:pt x="-977" y="1301869"/>
                        <a:pt x="25" y="1349969"/>
                      </a:cubicBezTo>
                      <a:cubicBezTo>
                        <a:pt x="901" y="1394749"/>
                        <a:pt x="31152" y="1430887"/>
                        <a:pt x="76997" y="1441722"/>
                      </a:cubicBezTo>
                      <a:close/>
                      <a:moveTo>
                        <a:pt x="1580997" y="299223"/>
                      </a:moveTo>
                      <a:cubicBezTo>
                        <a:pt x="1608805" y="299286"/>
                        <a:pt x="1631289" y="322083"/>
                        <a:pt x="1630037" y="349077"/>
                      </a:cubicBezTo>
                      <a:cubicBezTo>
                        <a:pt x="1628784" y="375882"/>
                        <a:pt x="1606801" y="396425"/>
                        <a:pt x="1579933" y="395924"/>
                      </a:cubicBezTo>
                      <a:cubicBezTo>
                        <a:pt x="1552751" y="395423"/>
                        <a:pt x="1532333" y="374316"/>
                        <a:pt x="1532521" y="346947"/>
                      </a:cubicBezTo>
                      <a:cubicBezTo>
                        <a:pt x="1532709" y="319703"/>
                        <a:pt x="1553565" y="299223"/>
                        <a:pt x="1580997" y="299223"/>
                      </a:cubicBezTo>
                      <a:close/>
                      <a:moveTo>
                        <a:pt x="1222502" y="1049031"/>
                      </a:moveTo>
                      <a:cubicBezTo>
                        <a:pt x="1248932" y="1049532"/>
                        <a:pt x="1270101" y="1071327"/>
                        <a:pt x="1270101" y="1097945"/>
                      </a:cubicBezTo>
                      <a:cubicBezTo>
                        <a:pt x="1270101" y="1125816"/>
                        <a:pt x="1248557" y="1147047"/>
                        <a:pt x="1220748" y="1146671"/>
                      </a:cubicBezTo>
                      <a:cubicBezTo>
                        <a:pt x="1194256" y="1146296"/>
                        <a:pt x="1172586" y="1124500"/>
                        <a:pt x="1172649" y="1098258"/>
                      </a:cubicBezTo>
                      <a:cubicBezTo>
                        <a:pt x="1172712" y="1071453"/>
                        <a:pt x="1195947" y="1048530"/>
                        <a:pt x="1222502" y="1049031"/>
                      </a:cubicBezTo>
                      <a:close/>
                      <a:moveTo>
                        <a:pt x="784592" y="716465"/>
                      </a:moveTo>
                      <a:cubicBezTo>
                        <a:pt x="811711" y="716402"/>
                        <a:pt x="833945" y="739012"/>
                        <a:pt x="833506" y="766193"/>
                      </a:cubicBezTo>
                      <a:cubicBezTo>
                        <a:pt x="833068" y="792623"/>
                        <a:pt x="811461" y="813730"/>
                        <a:pt x="784780" y="813730"/>
                      </a:cubicBezTo>
                      <a:cubicBezTo>
                        <a:pt x="757912" y="813792"/>
                        <a:pt x="736492" y="792936"/>
                        <a:pt x="736054" y="766381"/>
                      </a:cubicBezTo>
                      <a:cubicBezTo>
                        <a:pt x="735616" y="738761"/>
                        <a:pt x="757223" y="716528"/>
                        <a:pt x="784592" y="716465"/>
                      </a:cubicBezTo>
                      <a:close/>
                      <a:moveTo>
                        <a:pt x="390711" y="46824"/>
                      </a:moveTo>
                      <a:cubicBezTo>
                        <a:pt x="417768" y="46448"/>
                        <a:pt x="439876" y="68744"/>
                        <a:pt x="439751" y="96301"/>
                      </a:cubicBezTo>
                      <a:cubicBezTo>
                        <a:pt x="439625" y="123232"/>
                        <a:pt x="418770" y="144151"/>
                        <a:pt x="391776" y="144339"/>
                      </a:cubicBezTo>
                      <a:cubicBezTo>
                        <a:pt x="364282" y="144527"/>
                        <a:pt x="341985" y="122418"/>
                        <a:pt x="342361" y="95299"/>
                      </a:cubicBezTo>
                      <a:cubicBezTo>
                        <a:pt x="342674" y="69308"/>
                        <a:pt x="364720" y="47199"/>
                        <a:pt x="390711" y="46824"/>
                      </a:cubicBezTo>
                      <a:close/>
                      <a:moveTo>
                        <a:pt x="96037" y="1299802"/>
                      </a:moveTo>
                      <a:cubicBezTo>
                        <a:pt x="123030" y="1300115"/>
                        <a:pt x="143761" y="1321034"/>
                        <a:pt x="143886" y="1348027"/>
                      </a:cubicBezTo>
                      <a:cubicBezTo>
                        <a:pt x="144011" y="1375898"/>
                        <a:pt x="122529" y="1397380"/>
                        <a:pt x="94847" y="1397067"/>
                      </a:cubicBezTo>
                      <a:cubicBezTo>
                        <a:pt x="68417" y="1396754"/>
                        <a:pt x="46872" y="1375271"/>
                        <a:pt x="46496" y="1348842"/>
                      </a:cubicBezTo>
                      <a:cubicBezTo>
                        <a:pt x="46121" y="1321848"/>
                        <a:pt x="68730" y="1299426"/>
                        <a:pt x="96037" y="1299802"/>
                      </a:cubicBezTo>
                      <a:close/>
                    </a:path>
                  </a:pathLst>
                </a:custGeom>
                <a:grpFill/>
                <a:ln w="62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" name="任意多边形: 形状 33"/>
                <p:cNvSpPr/>
                <p:nvPr/>
              </p:nvSpPr>
              <p:spPr>
                <a:xfrm>
                  <a:off x="7567305" y="-62"/>
                  <a:ext cx="1997151" cy="1890443"/>
                </a:xfrm>
                <a:custGeom>
                  <a:avLst/>
                  <a:gdLst>
                    <a:gd name="connsiteX0" fmla="*/ 1966651 w 1997151"/>
                    <a:gd name="connsiteY0" fmla="*/ 1843581 h 1890443"/>
                    <a:gd name="connsiteX1" fmla="*/ 203362 w 1997151"/>
                    <a:gd name="connsiteY1" fmla="*/ 1843581 h 1890443"/>
                    <a:gd name="connsiteX2" fmla="*/ 178685 w 1997151"/>
                    <a:gd name="connsiteY2" fmla="*/ 1843518 h 1890443"/>
                    <a:gd name="connsiteX3" fmla="*/ 108038 w 1997151"/>
                    <a:gd name="connsiteY3" fmla="*/ 1772370 h 1890443"/>
                    <a:gd name="connsiteX4" fmla="*/ 108038 w 1997151"/>
                    <a:gd name="connsiteY4" fmla="*/ 1665523 h 1890443"/>
                    <a:gd name="connsiteX5" fmla="*/ 110356 w 1997151"/>
                    <a:gd name="connsiteY5" fmla="*/ 1650617 h 1890443"/>
                    <a:gd name="connsiteX6" fmla="*/ 144113 w 1997151"/>
                    <a:gd name="connsiteY6" fmla="*/ 1650492 h 1890443"/>
                    <a:gd name="connsiteX7" fmla="*/ 171170 w 1997151"/>
                    <a:gd name="connsiteY7" fmla="*/ 1626004 h 1890443"/>
                    <a:gd name="connsiteX8" fmla="*/ 144051 w 1997151"/>
                    <a:gd name="connsiteY8" fmla="*/ 1604208 h 1890443"/>
                    <a:gd name="connsiteX9" fmla="*/ 109041 w 1997151"/>
                    <a:gd name="connsiteY9" fmla="*/ 1603081 h 1890443"/>
                    <a:gd name="connsiteX10" fmla="*/ 109041 w 1997151"/>
                    <a:gd name="connsiteY10" fmla="*/ 1364022 h 1890443"/>
                    <a:gd name="connsiteX11" fmla="*/ 127892 w 1997151"/>
                    <a:gd name="connsiteY11" fmla="*/ 1362456 h 1890443"/>
                    <a:gd name="connsiteX12" fmla="*/ 150439 w 1997151"/>
                    <a:gd name="connsiteY12" fmla="*/ 1361454 h 1890443"/>
                    <a:gd name="connsiteX13" fmla="*/ 171295 w 1997151"/>
                    <a:gd name="connsiteY13" fmla="*/ 1337655 h 1890443"/>
                    <a:gd name="connsiteX14" fmla="*/ 150126 w 1997151"/>
                    <a:gd name="connsiteY14" fmla="*/ 1316235 h 1890443"/>
                    <a:gd name="connsiteX15" fmla="*/ 127579 w 1997151"/>
                    <a:gd name="connsiteY15" fmla="*/ 1315358 h 1890443"/>
                    <a:gd name="connsiteX16" fmla="*/ 110418 w 1997151"/>
                    <a:gd name="connsiteY16" fmla="*/ 1313605 h 1890443"/>
                    <a:gd name="connsiteX17" fmla="*/ 111483 w 1997151"/>
                    <a:gd name="connsiteY17" fmla="*/ 1088449 h 1890443"/>
                    <a:gd name="connsiteX18" fmla="*/ 127516 w 1997151"/>
                    <a:gd name="connsiteY18" fmla="*/ 1087572 h 1890443"/>
                    <a:gd name="connsiteX19" fmla="*/ 143926 w 1997151"/>
                    <a:gd name="connsiteY19" fmla="*/ 1087447 h 1890443"/>
                    <a:gd name="connsiteX20" fmla="*/ 171170 w 1997151"/>
                    <a:gd name="connsiteY20" fmla="*/ 1063585 h 1890443"/>
                    <a:gd name="connsiteX21" fmla="*/ 144364 w 1997151"/>
                    <a:gd name="connsiteY21" fmla="*/ 1041226 h 1890443"/>
                    <a:gd name="connsiteX22" fmla="*/ 109291 w 1997151"/>
                    <a:gd name="connsiteY22" fmla="*/ 1040349 h 1890443"/>
                    <a:gd name="connsiteX23" fmla="*/ 109291 w 1997151"/>
                    <a:gd name="connsiteY23" fmla="*/ 825528 h 1890443"/>
                    <a:gd name="connsiteX24" fmla="*/ 132652 w 1997151"/>
                    <a:gd name="connsiteY24" fmla="*/ 825528 h 1890443"/>
                    <a:gd name="connsiteX25" fmla="*/ 151128 w 1997151"/>
                    <a:gd name="connsiteY25" fmla="*/ 825215 h 1890443"/>
                    <a:gd name="connsiteX26" fmla="*/ 171170 w 1997151"/>
                    <a:gd name="connsiteY26" fmla="*/ 805048 h 1890443"/>
                    <a:gd name="connsiteX27" fmla="*/ 155575 w 1997151"/>
                    <a:gd name="connsiteY27" fmla="*/ 781374 h 1890443"/>
                    <a:gd name="connsiteX28" fmla="*/ 135283 w 1997151"/>
                    <a:gd name="connsiteY28" fmla="*/ 779369 h 1890443"/>
                    <a:gd name="connsiteX29" fmla="*/ 109103 w 1997151"/>
                    <a:gd name="connsiteY29" fmla="*/ 778305 h 1890443"/>
                    <a:gd name="connsiteX30" fmla="*/ 109103 w 1997151"/>
                    <a:gd name="connsiteY30" fmla="*/ 558285 h 1890443"/>
                    <a:gd name="connsiteX31" fmla="*/ 124009 w 1997151"/>
                    <a:gd name="connsiteY31" fmla="*/ 556030 h 1890443"/>
                    <a:gd name="connsiteX32" fmla="*/ 150689 w 1997151"/>
                    <a:gd name="connsiteY32" fmla="*/ 554966 h 1890443"/>
                    <a:gd name="connsiteX33" fmla="*/ 171232 w 1997151"/>
                    <a:gd name="connsiteY33" fmla="*/ 533045 h 1890443"/>
                    <a:gd name="connsiteX34" fmla="*/ 151692 w 1997151"/>
                    <a:gd name="connsiteY34" fmla="*/ 510185 h 1890443"/>
                    <a:gd name="connsiteX35" fmla="*/ 131274 w 1997151"/>
                    <a:gd name="connsiteY35" fmla="*/ 508933 h 1890443"/>
                    <a:gd name="connsiteX36" fmla="*/ 109228 w 1997151"/>
                    <a:gd name="connsiteY36" fmla="*/ 507492 h 1890443"/>
                    <a:gd name="connsiteX37" fmla="*/ 109228 w 1997151"/>
                    <a:gd name="connsiteY37" fmla="*/ 287284 h 1890443"/>
                    <a:gd name="connsiteX38" fmla="*/ 128456 w 1997151"/>
                    <a:gd name="connsiteY38" fmla="*/ 286094 h 1890443"/>
                    <a:gd name="connsiteX39" fmla="*/ 146932 w 1997151"/>
                    <a:gd name="connsiteY39" fmla="*/ 285907 h 1890443"/>
                    <a:gd name="connsiteX40" fmla="*/ 171420 w 1997151"/>
                    <a:gd name="connsiteY40" fmla="*/ 263234 h 1890443"/>
                    <a:gd name="connsiteX41" fmla="*/ 147809 w 1997151"/>
                    <a:gd name="connsiteY41" fmla="*/ 240061 h 1890443"/>
                    <a:gd name="connsiteX42" fmla="*/ 125199 w 1997151"/>
                    <a:gd name="connsiteY42" fmla="*/ 239748 h 1890443"/>
                    <a:gd name="connsiteX43" fmla="*/ 107537 w 1997151"/>
                    <a:gd name="connsiteY43" fmla="*/ 237556 h 1890443"/>
                    <a:gd name="connsiteX44" fmla="*/ 107537 w 1997151"/>
                    <a:gd name="connsiteY44" fmla="*/ 0 h 1890443"/>
                    <a:gd name="connsiteX45" fmla="*/ 61504 w 1997151"/>
                    <a:gd name="connsiteY45" fmla="*/ 0 h 1890443"/>
                    <a:gd name="connsiteX46" fmla="*/ 61504 w 1997151"/>
                    <a:gd name="connsiteY46" fmla="*/ 60814 h 1890443"/>
                    <a:gd name="connsiteX47" fmla="*/ 61504 w 1997151"/>
                    <a:gd name="connsiteY47" fmla="*/ 120438 h 1890443"/>
                    <a:gd name="connsiteX48" fmla="*/ 61441 w 1997151"/>
                    <a:gd name="connsiteY48" fmla="*/ 180062 h 1890443"/>
                    <a:gd name="connsiteX49" fmla="*/ 60001 w 1997151"/>
                    <a:gd name="connsiteY49" fmla="*/ 239936 h 1890443"/>
                    <a:gd name="connsiteX50" fmla="*/ 27246 w 1997151"/>
                    <a:gd name="connsiteY50" fmla="*/ 240124 h 1890443"/>
                    <a:gd name="connsiteX51" fmla="*/ 9834 w 1997151"/>
                    <a:gd name="connsiteY51" fmla="*/ 244696 h 1890443"/>
                    <a:gd name="connsiteX52" fmla="*/ 753 w 1997151"/>
                    <a:gd name="connsiteY52" fmla="*/ 267869 h 1890443"/>
                    <a:gd name="connsiteX53" fmla="*/ 22987 w 1997151"/>
                    <a:gd name="connsiteY53" fmla="*/ 285781 h 1890443"/>
                    <a:gd name="connsiteX54" fmla="*/ 58686 w 1997151"/>
                    <a:gd name="connsiteY54" fmla="*/ 285969 h 1890443"/>
                    <a:gd name="connsiteX55" fmla="*/ 57997 w 1997151"/>
                    <a:gd name="connsiteY55" fmla="*/ 508056 h 1890443"/>
                    <a:gd name="connsiteX56" fmla="*/ 42026 w 1997151"/>
                    <a:gd name="connsiteY56" fmla="*/ 508995 h 1890443"/>
                    <a:gd name="connsiteX57" fmla="*/ 25617 w 1997151"/>
                    <a:gd name="connsiteY57" fmla="*/ 509308 h 1890443"/>
                    <a:gd name="connsiteX58" fmla="*/ 127 w 1997151"/>
                    <a:gd name="connsiteY58" fmla="*/ 533358 h 1890443"/>
                    <a:gd name="connsiteX59" fmla="*/ 25053 w 1997151"/>
                    <a:gd name="connsiteY59" fmla="*/ 555655 h 1890443"/>
                    <a:gd name="connsiteX60" fmla="*/ 43529 w 1997151"/>
                    <a:gd name="connsiteY60" fmla="*/ 556156 h 1890443"/>
                    <a:gd name="connsiteX61" fmla="*/ 60001 w 1997151"/>
                    <a:gd name="connsiteY61" fmla="*/ 558097 h 1890443"/>
                    <a:gd name="connsiteX62" fmla="*/ 60001 w 1997151"/>
                    <a:gd name="connsiteY62" fmla="*/ 779808 h 1890443"/>
                    <a:gd name="connsiteX63" fmla="*/ 21922 w 1997151"/>
                    <a:gd name="connsiteY63" fmla="*/ 779996 h 1890443"/>
                    <a:gd name="connsiteX64" fmla="*/ 314 w 1997151"/>
                    <a:gd name="connsiteY64" fmla="*/ 798847 h 1890443"/>
                    <a:gd name="connsiteX65" fmla="*/ 12402 w 1997151"/>
                    <a:gd name="connsiteY65" fmla="*/ 822897 h 1890443"/>
                    <a:gd name="connsiteX66" fmla="*/ 28310 w 1997151"/>
                    <a:gd name="connsiteY66" fmla="*/ 825590 h 1890443"/>
                    <a:gd name="connsiteX67" fmla="*/ 59813 w 1997151"/>
                    <a:gd name="connsiteY67" fmla="*/ 826405 h 1890443"/>
                    <a:gd name="connsiteX68" fmla="*/ 57684 w 1997151"/>
                    <a:gd name="connsiteY68" fmla="*/ 1041602 h 1890443"/>
                    <a:gd name="connsiteX69" fmla="*/ 25743 w 1997151"/>
                    <a:gd name="connsiteY69" fmla="*/ 1041915 h 1890443"/>
                    <a:gd name="connsiteX70" fmla="*/ 7267 w 1997151"/>
                    <a:gd name="connsiteY70" fmla="*/ 1048679 h 1890443"/>
                    <a:gd name="connsiteX71" fmla="*/ 1442 w 1997151"/>
                    <a:gd name="connsiteY71" fmla="*/ 1071038 h 1890443"/>
                    <a:gd name="connsiteX72" fmla="*/ 22861 w 1997151"/>
                    <a:gd name="connsiteY72" fmla="*/ 1087447 h 1890443"/>
                    <a:gd name="connsiteX73" fmla="*/ 60126 w 1997151"/>
                    <a:gd name="connsiteY73" fmla="*/ 1087572 h 1890443"/>
                    <a:gd name="connsiteX74" fmla="*/ 60126 w 1997151"/>
                    <a:gd name="connsiteY74" fmla="*/ 1313980 h 1890443"/>
                    <a:gd name="connsiteX75" fmla="*/ 42778 w 1997151"/>
                    <a:gd name="connsiteY75" fmla="*/ 1315609 h 1890443"/>
                    <a:gd name="connsiteX76" fmla="*/ 24302 w 1997151"/>
                    <a:gd name="connsiteY76" fmla="*/ 1316110 h 1890443"/>
                    <a:gd name="connsiteX77" fmla="*/ 1 w 1997151"/>
                    <a:gd name="connsiteY77" fmla="*/ 1338907 h 1890443"/>
                    <a:gd name="connsiteX78" fmla="*/ 23989 w 1997151"/>
                    <a:gd name="connsiteY78" fmla="*/ 1362206 h 1890443"/>
                    <a:gd name="connsiteX79" fmla="*/ 36327 w 1997151"/>
                    <a:gd name="connsiteY79" fmla="*/ 1362644 h 1890443"/>
                    <a:gd name="connsiteX80" fmla="*/ 60377 w 1997151"/>
                    <a:gd name="connsiteY80" fmla="*/ 1363959 h 1890443"/>
                    <a:gd name="connsiteX81" fmla="*/ 60377 w 1997151"/>
                    <a:gd name="connsiteY81" fmla="*/ 1604709 h 1890443"/>
                    <a:gd name="connsiteX82" fmla="*/ 20795 w 1997151"/>
                    <a:gd name="connsiteY82" fmla="*/ 1604897 h 1890443"/>
                    <a:gd name="connsiteX83" fmla="*/ 314 w 1997151"/>
                    <a:gd name="connsiteY83" fmla="*/ 1624688 h 1890443"/>
                    <a:gd name="connsiteX84" fmla="*/ 15972 w 1997151"/>
                    <a:gd name="connsiteY84" fmla="*/ 1648425 h 1890443"/>
                    <a:gd name="connsiteX85" fmla="*/ 36202 w 1997151"/>
                    <a:gd name="connsiteY85" fmla="*/ 1650805 h 1890443"/>
                    <a:gd name="connsiteX86" fmla="*/ 61567 w 1997151"/>
                    <a:gd name="connsiteY86" fmla="*/ 1651933 h 1890443"/>
                    <a:gd name="connsiteX87" fmla="*/ 61567 w 1997151"/>
                    <a:gd name="connsiteY87" fmla="*/ 1676421 h 1890443"/>
                    <a:gd name="connsiteX88" fmla="*/ 61755 w 1997151"/>
                    <a:gd name="connsiteY88" fmla="*/ 1777130 h 1890443"/>
                    <a:gd name="connsiteX89" fmla="*/ 137788 w 1997151"/>
                    <a:gd name="connsiteY89" fmla="*/ 1883413 h 1890443"/>
                    <a:gd name="connsiteX90" fmla="*/ 184197 w 1997151"/>
                    <a:gd name="connsiteY90" fmla="*/ 1890052 h 1890443"/>
                    <a:gd name="connsiteX91" fmla="*/ 420500 w 1997151"/>
                    <a:gd name="connsiteY91" fmla="*/ 1890366 h 1890443"/>
                    <a:gd name="connsiteX92" fmla="*/ 1967966 w 1997151"/>
                    <a:gd name="connsiteY92" fmla="*/ 1890366 h 1890443"/>
                    <a:gd name="connsiteX93" fmla="*/ 1997151 w 1997151"/>
                    <a:gd name="connsiteY93" fmla="*/ 1890366 h 1890443"/>
                    <a:gd name="connsiteX94" fmla="*/ 1997151 w 1997151"/>
                    <a:gd name="connsiteY94" fmla="*/ 1843769 h 1890443"/>
                    <a:gd name="connsiteX95" fmla="*/ 1966651 w 1997151"/>
                    <a:gd name="connsiteY95" fmla="*/ 1843581 h 18904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</a:cxnLst>
                  <a:rect l="l" t="t" r="r" b="b"/>
                  <a:pathLst>
                    <a:path w="1997151" h="1890443">
                      <a:moveTo>
                        <a:pt x="1966651" y="1843581"/>
                      </a:moveTo>
                      <a:cubicBezTo>
                        <a:pt x="1378867" y="1843581"/>
                        <a:pt x="791145" y="1843581"/>
                        <a:pt x="203362" y="1843581"/>
                      </a:cubicBezTo>
                      <a:cubicBezTo>
                        <a:pt x="195157" y="1843581"/>
                        <a:pt x="186890" y="1843706"/>
                        <a:pt x="178685" y="1843518"/>
                      </a:cubicBezTo>
                      <a:cubicBezTo>
                        <a:pt x="135032" y="1842516"/>
                        <a:pt x="108665" y="1816337"/>
                        <a:pt x="108038" y="1772370"/>
                      </a:cubicBezTo>
                      <a:cubicBezTo>
                        <a:pt x="107537" y="1736734"/>
                        <a:pt x="107851" y="1701097"/>
                        <a:pt x="108038" y="1665523"/>
                      </a:cubicBezTo>
                      <a:cubicBezTo>
                        <a:pt x="108038" y="1661014"/>
                        <a:pt x="109416" y="1656567"/>
                        <a:pt x="110356" y="1650617"/>
                      </a:cubicBezTo>
                      <a:cubicBezTo>
                        <a:pt x="122318" y="1650617"/>
                        <a:pt x="133216" y="1651056"/>
                        <a:pt x="144113" y="1650492"/>
                      </a:cubicBezTo>
                      <a:cubicBezTo>
                        <a:pt x="161211" y="1649615"/>
                        <a:pt x="171858" y="1639657"/>
                        <a:pt x="171170" y="1626004"/>
                      </a:cubicBezTo>
                      <a:cubicBezTo>
                        <a:pt x="170481" y="1612789"/>
                        <a:pt x="160710" y="1604897"/>
                        <a:pt x="144051" y="1604208"/>
                      </a:cubicBezTo>
                      <a:cubicBezTo>
                        <a:pt x="132652" y="1603770"/>
                        <a:pt x="121316" y="1603457"/>
                        <a:pt x="109041" y="1603081"/>
                      </a:cubicBezTo>
                      <a:cubicBezTo>
                        <a:pt x="109041" y="1522351"/>
                        <a:pt x="109041" y="1443938"/>
                        <a:pt x="109041" y="1364022"/>
                      </a:cubicBezTo>
                      <a:cubicBezTo>
                        <a:pt x="115992" y="1363458"/>
                        <a:pt x="121942" y="1362832"/>
                        <a:pt x="127892" y="1362456"/>
                      </a:cubicBezTo>
                      <a:cubicBezTo>
                        <a:pt x="135408" y="1362018"/>
                        <a:pt x="143049" y="1362644"/>
                        <a:pt x="150439" y="1361454"/>
                      </a:cubicBezTo>
                      <a:cubicBezTo>
                        <a:pt x="163779" y="1359325"/>
                        <a:pt x="172046" y="1349366"/>
                        <a:pt x="171295" y="1337655"/>
                      </a:cubicBezTo>
                      <a:cubicBezTo>
                        <a:pt x="170606" y="1326506"/>
                        <a:pt x="162464" y="1317863"/>
                        <a:pt x="150126" y="1316235"/>
                      </a:cubicBezTo>
                      <a:cubicBezTo>
                        <a:pt x="142673" y="1315296"/>
                        <a:pt x="135095" y="1315797"/>
                        <a:pt x="127579" y="1315358"/>
                      </a:cubicBezTo>
                      <a:cubicBezTo>
                        <a:pt x="121692" y="1314982"/>
                        <a:pt x="115804" y="1314168"/>
                        <a:pt x="110418" y="1313605"/>
                      </a:cubicBezTo>
                      <a:cubicBezTo>
                        <a:pt x="106159" y="1288239"/>
                        <a:pt x="107162" y="1103794"/>
                        <a:pt x="111483" y="1088449"/>
                      </a:cubicBezTo>
                      <a:cubicBezTo>
                        <a:pt x="116681" y="1088136"/>
                        <a:pt x="122067" y="1087760"/>
                        <a:pt x="127516" y="1087572"/>
                      </a:cubicBezTo>
                      <a:cubicBezTo>
                        <a:pt x="132965" y="1087385"/>
                        <a:pt x="138477" y="1087698"/>
                        <a:pt x="143926" y="1087447"/>
                      </a:cubicBezTo>
                      <a:cubicBezTo>
                        <a:pt x="161274" y="1086758"/>
                        <a:pt x="171921" y="1077426"/>
                        <a:pt x="171170" y="1063585"/>
                      </a:cubicBezTo>
                      <a:cubicBezTo>
                        <a:pt x="170606" y="1053627"/>
                        <a:pt x="163028" y="1040474"/>
                        <a:pt x="144364" y="1041226"/>
                      </a:cubicBezTo>
                      <a:cubicBezTo>
                        <a:pt x="132965" y="1041664"/>
                        <a:pt x="121567" y="1040725"/>
                        <a:pt x="109291" y="1040349"/>
                      </a:cubicBezTo>
                      <a:cubicBezTo>
                        <a:pt x="109291" y="968137"/>
                        <a:pt x="109291" y="897991"/>
                        <a:pt x="109291" y="825528"/>
                      </a:cubicBezTo>
                      <a:cubicBezTo>
                        <a:pt x="117997" y="825528"/>
                        <a:pt x="125324" y="825528"/>
                        <a:pt x="132652" y="825528"/>
                      </a:cubicBezTo>
                      <a:cubicBezTo>
                        <a:pt x="138790" y="825465"/>
                        <a:pt x="145053" y="825904"/>
                        <a:pt x="151128" y="825215"/>
                      </a:cubicBezTo>
                      <a:cubicBezTo>
                        <a:pt x="162025" y="823962"/>
                        <a:pt x="169980" y="815570"/>
                        <a:pt x="171170" y="805048"/>
                      </a:cubicBezTo>
                      <a:cubicBezTo>
                        <a:pt x="172360" y="794776"/>
                        <a:pt x="166159" y="784380"/>
                        <a:pt x="155575" y="781374"/>
                      </a:cubicBezTo>
                      <a:cubicBezTo>
                        <a:pt x="149124" y="779557"/>
                        <a:pt x="142109" y="779808"/>
                        <a:pt x="135283" y="779369"/>
                      </a:cubicBezTo>
                      <a:cubicBezTo>
                        <a:pt x="126702" y="778868"/>
                        <a:pt x="118059" y="778681"/>
                        <a:pt x="109103" y="778305"/>
                      </a:cubicBezTo>
                      <a:cubicBezTo>
                        <a:pt x="109103" y="703712"/>
                        <a:pt x="109103" y="631437"/>
                        <a:pt x="109103" y="558285"/>
                      </a:cubicBezTo>
                      <a:cubicBezTo>
                        <a:pt x="114802" y="557408"/>
                        <a:pt x="119374" y="556344"/>
                        <a:pt x="124009" y="556030"/>
                      </a:cubicBezTo>
                      <a:cubicBezTo>
                        <a:pt x="132903" y="555467"/>
                        <a:pt x="141859" y="556093"/>
                        <a:pt x="150689" y="554966"/>
                      </a:cubicBezTo>
                      <a:cubicBezTo>
                        <a:pt x="162965" y="553400"/>
                        <a:pt x="170919" y="544256"/>
                        <a:pt x="171232" y="533045"/>
                      </a:cubicBezTo>
                      <a:cubicBezTo>
                        <a:pt x="171545" y="521960"/>
                        <a:pt x="163842" y="512440"/>
                        <a:pt x="151692" y="510185"/>
                      </a:cubicBezTo>
                      <a:cubicBezTo>
                        <a:pt x="145053" y="508933"/>
                        <a:pt x="138038" y="509371"/>
                        <a:pt x="131274" y="508933"/>
                      </a:cubicBezTo>
                      <a:cubicBezTo>
                        <a:pt x="124072" y="508494"/>
                        <a:pt x="116807" y="507993"/>
                        <a:pt x="109228" y="507492"/>
                      </a:cubicBezTo>
                      <a:cubicBezTo>
                        <a:pt x="109228" y="433025"/>
                        <a:pt x="109228" y="360750"/>
                        <a:pt x="109228" y="287284"/>
                      </a:cubicBezTo>
                      <a:cubicBezTo>
                        <a:pt x="116431" y="286846"/>
                        <a:pt x="122443" y="286282"/>
                        <a:pt x="128456" y="286094"/>
                      </a:cubicBezTo>
                      <a:cubicBezTo>
                        <a:pt x="134593" y="285907"/>
                        <a:pt x="140794" y="286345"/>
                        <a:pt x="146932" y="285907"/>
                      </a:cubicBezTo>
                      <a:cubicBezTo>
                        <a:pt x="161525" y="284842"/>
                        <a:pt x="171044" y="275823"/>
                        <a:pt x="171420" y="263234"/>
                      </a:cubicBezTo>
                      <a:cubicBezTo>
                        <a:pt x="171796" y="250646"/>
                        <a:pt x="162401" y="241189"/>
                        <a:pt x="147809" y="240061"/>
                      </a:cubicBezTo>
                      <a:cubicBezTo>
                        <a:pt x="140293" y="239498"/>
                        <a:pt x="132715" y="240124"/>
                        <a:pt x="125199" y="239748"/>
                      </a:cubicBezTo>
                      <a:cubicBezTo>
                        <a:pt x="120001" y="239498"/>
                        <a:pt x="114802" y="238496"/>
                        <a:pt x="107537" y="237556"/>
                      </a:cubicBezTo>
                      <a:cubicBezTo>
                        <a:pt x="107537" y="157828"/>
                        <a:pt x="107537" y="79352"/>
                        <a:pt x="107537" y="0"/>
                      </a:cubicBezTo>
                      <a:cubicBezTo>
                        <a:pt x="91379" y="0"/>
                        <a:pt x="77600" y="0"/>
                        <a:pt x="61504" y="0"/>
                      </a:cubicBezTo>
                      <a:cubicBezTo>
                        <a:pt x="61504" y="21357"/>
                        <a:pt x="61504" y="41085"/>
                        <a:pt x="61504" y="60814"/>
                      </a:cubicBezTo>
                      <a:cubicBezTo>
                        <a:pt x="61504" y="80668"/>
                        <a:pt x="61504" y="100521"/>
                        <a:pt x="61504" y="120438"/>
                      </a:cubicBezTo>
                      <a:cubicBezTo>
                        <a:pt x="61504" y="140354"/>
                        <a:pt x="61755" y="160145"/>
                        <a:pt x="61441" y="180062"/>
                      </a:cubicBezTo>
                      <a:cubicBezTo>
                        <a:pt x="61128" y="199602"/>
                        <a:pt x="62944" y="219268"/>
                        <a:pt x="60001" y="239936"/>
                      </a:cubicBezTo>
                      <a:cubicBezTo>
                        <a:pt x="47663" y="239936"/>
                        <a:pt x="37392" y="239435"/>
                        <a:pt x="27246" y="240124"/>
                      </a:cubicBezTo>
                      <a:cubicBezTo>
                        <a:pt x="21296" y="240562"/>
                        <a:pt x="14782" y="241690"/>
                        <a:pt x="9834" y="244696"/>
                      </a:cubicBezTo>
                      <a:cubicBezTo>
                        <a:pt x="1567" y="249706"/>
                        <a:pt x="-1565" y="258099"/>
                        <a:pt x="753" y="267869"/>
                      </a:cubicBezTo>
                      <a:cubicBezTo>
                        <a:pt x="3195" y="278203"/>
                        <a:pt x="11087" y="285092"/>
                        <a:pt x="22987" y="285781"/>
                      </a:cubicBezTo>
                      <a:cubicBezTo>
                        <a:pt x="35074" y="286470"/>
                        <a:pt x="47225" y="285969"/>
                        <a:pt x="58686" y="285969"/>
                      </a:cubicBezTo>
                      <a:cubicBezTo>
                        <a:pt x="63133" y="311648"/>
                        <a:pt x="62318" y="492336"/>
                        <a:pt x="57997" y="508056"/>
                      </a:cubicBezTo>
                      <a:cubicBezTo>
                        <a:pt x="52861" y="508369"/>
                        <a:pt x="47475" y="508807"/>
                        <a:pt x="42026" y="508995"/>
                      </a:cubicBezTo>
                      <a:cubicBezTo>
                        <a:pt x="36577" y="509183"/>
                        <a:pt x="31066" y="508807"/>
                        <a:pt x="25617" y="509308"/>
                      </a:cubicBezTo>
                      <a:cubicBezTo>
                        <a:pt x="9834" y="510749"/>
                        <a:pt x="-312" y="520456"/>
                        <a:pt x="127" y="533358"/>
                      </a:cubicBezTo>
                      <a:cubicBezTo>
                        <a:pt x="565" y="545696"/>
                        <a:pt x="9897" y="554277"/>
                        <a:pt x="25053" y="555655"/>
                      </a:cubicBezTo>
                      <a:cubicBezTo>
                        <a:pt x="31191" y="556218"/>
                        <a:pt x="37392" y="555717"/>
                        <a:pt x="43529" y="556156"/>
                      </a:cubicBezTo>
                      <a:cubicBezTo>
                        <a:pt x="48790" y="556469"/>
                        <a:pt x="54051" y="557346"/>
                        <a:pt x="60001" y="558097"/>
                      </a:cubicBezTo>
                      <a:cubicBezTo>
                        <a:pt x="60001" y="632063"/>
                        <a:pt x="60001" y="704902"/>
                        <a:pt x="60001" y="779808"/>
                      </a:cubicBezTo>
                      <a:cubicBezTo>
                        <a:pt x="46285" y="779808"/>
                        <a:pt x="34009" y="779056"/>
                        <a:pt x="21922" y="779996"/>
                      </a:cubicBezTo>
                      <a:cubicBezTo>
                        <a:pt x="10210" y="780935"/>
                        <a:pt x="2194" y="788827"/>
                        <a:pt x="314" y="798847"/>
                      </a:cubicBezTo>
                      <a:cubicBezTo>
                        <a:pt x="-1314" y="807741"/>
                        <a:pt x="3759" y="819140"/>
                        <a:pt x="12402" y="822897"/>
                      </a:cubicBezTo>
                      <a:cubicBezTo>
                        <a:pt x="17225" y="824964"/>
                        <a:pt x="22924" y="825277"/>
                        <a:pt x="28310" y="825590"/>
                      </a:cubicBezTo>
                      <a:cubicBezTo>
                        <a:pt x="38957" y="826154"/>
                        <a:pt x="49605" y="826154"/>
                        <a:pt x="59813" y="826405"/>
                      </a:cubicBezTo>
                      <a:cubicBezTo>
                        <a:pt x="63696" y="862668"/>
                        <a:pt x="62193" y="1025005"/>
                        <a:pt x="57684" y="1041602"/>
                      </a:cubicBezTo>
                      <a:cubicBezTo>
                        <a:pt x="47412" y="1041602"/>
                        <a:pt x="36452" y="1040850"/>
                        <a:pt x="25743" y="1041915"/>
                      </a:cubicBezTo>
                      <a:cubicBezTo>
                        <a:pt x="19354" y="1042541"/>
                        <a:pt x="12089" y="1044733"/>
                        <a:pt x="7267" y="1048679"/>
                      </a:cubicBezTo>
                      <a:cubicBezTo>
                        <a:pt x="690" y="1054003"/>
                        <a:pt x="-1815" y="1062207"/>
                        <a:pt x="1442" y="1071038"/>
                      </a:cubicBezTo>
                      <a:cubicBezTo>
                        <a:pt x="5137" y="1080996"/>
                        <a:pt x="12152" y="1087009"/>
                        <a:pt x="22861" y="1087447"/>
                      </a:cubicBezTo>
                      <a:cubicBezTo>
                        <a:pt x="34949" y="1087886"/>
                        <a:pt x="47099" y="1087572"/>
                        <a:pt x="60126" y="1087572"/>
                      </a:cubicBezTo>
                      <a:cubicBezTo>
                        <a:pt x="60126" y="1164607"/>
                        <a:pt x="60126" y="1238887"/>
                        <a:pt x="60126" y="1313980"/>
                      </a:cubicBezTo>
                      <a:cubicBezTo>
                        <a:pt x="53488" y="1314607"/>
                        <a:pt x="48164" y="1315296"/>
                        <a:pt x="42778" y="1315609"/>
                      </a:cubicBezTo>
                      <a:cubicBezTo>
                        <a:pt x="36640" y="1315922"/>
                        <a:pt x="30440" y="1315546"/>
                        <a:pt x="24302" y="1316110"/>
                      </a:cubicBezTo>
                      <a:cubicBezTo>
                        <a:pt x="9521" y="1317550"/>
                        <a:pt x="189" y="1326506"/>
                        <a:pt x="1" y="1338907"/>
                      </a:cubicBezTo>
                      <a:cubicBezTo>
                        <a:pt x="-124" y="1351183"/>
                        <a:pt x="9145" y="1360389"/>
                        <a:pt x="23989" y="1362206"/>
                      </a:cubicBezTo>
                      <a:cubicBezTo>
                        <a:pt x="28060" y="1362707"/>
                        <a:pt x="32193" y="1362456"/>
                        <a:pt x="36327" y="1362644"/>
                      </a:cubicBezTo>
                      <a:cubicBezTo>
                        <a:pt x="44218" y="1363020"/>
                        <a:pt x="52110" y="1363458"/>
                        <a:pt x="60377" y="1363959"/>
                      </a:cubicBezTo>
                      <a:cubicBezTo>
                        <a:pt x="60377" y="1444815"/>
                        <a:pt x="60377" y="1523290"/>
                        <a:pt x="60377" y="1604709"/>
                      </a:cubicBezTo>
                      <a:cubicBezTo>
                        <a:pt x="46473" y="1604709"/>
                        <a:pt x="33571" y="1604021"/>
                        <a:pt x="20795" y="1604897"/>
                      </a:cubicBezTo>
                      <a:cubicBezTo>
                        <a:pt x="9834" y="1605649"/>
                        <a:pt x="1755" y="1614354"/>
                        <a:pt x="314" y="1624688"/>
                      </a:cubicBezTo>
                      <a:cubicBezTo>
                        <a:pt x="-1001" y="1634396"/>
                        <a:pt x="5513" y="1645231"/>
                        <a:pt x="15972" y="1648425"/>
                      </a:cubicBezTo>
                      <a:cubicBezTo>
                        <a:pt x="22360" y="1650367"/>
                        <a:pt x="29375" y="1650367"/>
                        <a:pt x="36202" y="1650805"/>
                      </a:cubicBezTo>
                      <a:cubicBezTo>
                        <a:pt x="44093" y="1651369"/>
                        <a:pt x="52047" y="1651557"/>
                        <a:pt x="61567" y="1651933"/>
                      </a:cubicBezTo>
                      <a:cubicBezTo>
                        <a:pt x="61567" y="1661578"/>
                        <a:pt x="61567" y="1669031"/>
                        <a:pt x="61567" y="1676421"/>
                      </a:cubicBezTo>
                      <a:cubicBezTo>
                        <a:pt x="61567" y="1709991"/>
                        <a:pt x="61066" y="1743560"/>
                        <a:pt x="61755" y="1777130"/>
                      </a:cubicBezTo>
                      <a:cubicBezTo>
                        <a:pt x="62757" y="1827297"/>
                        <a:pt x="92256" y="1869134"/>
                        <a:pt x="137788" y="1883413"/>
                      </a:cubicBezTo>
                      <a:cubicBezTo>
                        <a:pt x="152506" y="1888048"/>
                        <a:pt x="168664" y="1889927"/>
                        <a:pt x="184197" y="1890052"/>
                      </a:cubicBezTo>
                      <a:cubicBezTo>
                        <a:pt x="262985" y="1890679"/>
                        <a:pt x="341774" y="1890366"/>
                        <a:pt x="420500" y="1890366"/>
                      </a:cubicBezTo>
                      <a:cubicBezTo>
                        <a:pt x="936322" y="1890366"/>
                        <a:pt x="1452144" y="1890366"/>
                        <a:pt x="1967966" y="1890366"/>
                      </a:cubicBezTo>
                      <a:cubicBezTo>
                        <a:pt x="1977297" y="1890366"/>
                        <a:pt x="1986692" y="1890366"/>
                        <a:pt x="1997151" y="1890366"/>
                      </a:cubicBezTo>
                      <a:cubicBezTo>
                        <a:pt x="1997151" y="1874019"/>
                        <a:pt x="1997151" y="1860616"/>
                        <a:pt x="1997151" y="1843769"/>
                      </a:cubicBezTo>
                      <a:cubicBezTo>
                        <a:pt x="1985627" y="1843581"/>
                        <a:pt x="1976170" y="1843581"/>
                        <a:pt x="1966651" y="1843581"/>
                      </a:cubicBezTo>
                      <a:close/>
                    </a:path>
                  </a:pathLst>
                </a:custGeom>
                <a:grpFill/>
                <a:ln w="62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7" name="图形 4"/>
              <p:cNvGrpSpPr/>
              <p:nvPr/>
            </p:nvGrpSpPr>
            <p:grpSpPr>
              <a:xfrm>
                <a:off x="5960322" y="4004276"/>
                <a:ext cx="271356" cy="258673"/>
                <a:chOff x="4963618" y="132112"/>
                <a:chExt cx="1990814" cy="1897769"/>
              </a:xfrm>
              <a:solidFill>
                <a:schemeClr val="bg1"/>
              </a:solidFill>
            </p:grpSpPr>
            <p:sp>
              <p:nvSpPr>
                <p:cNvPr id="31" name="任意多边形: 形状 30"/>
                <p:cNvSpPr/>
                <p:nvPr/>
              </p:nvSpPr>
              <p:spPr>
                <a:xfrm>
                  <a:off x="4963618" y="132112"/>
                  <a:ext cx="1897002" cy="1897769"/>
                </a:xfrm>
                <a:custGeom>
                  <a:avLst/>
                  <a:gdLst>
                    <a:gd name="connsiteX0" fmla="*/ 1867283 w 1897002"/>
                    <a:gd name="connsiteY0" fmla="*/ 924583 h 1897769"/>
                    <a:gd name="connsiteX1" fmla="*/ 1842607 w 1897002"/>
                    <a:gd name="connsiteY1" fmla="*/ 924395 h 1897769"/>
                    <a:gd name="connsiteX2" fmla="*/ 1022841 w 1897002"/>
                    <a:gd name="connsiteY2" fmla="*/ 924395 h 1897769"/>
                    <a:gd name="connsiteX3" fmla="*/ 991776 w 1897002"/>
                    <a:gd name="connsiteY3" fmla="*/ 924395 h 1897769"/>
                    <a:gd name="connsiteX4" fmla="*/ 1007183 w 1897002"/>
                    <a:gd name="connsiteY4" fmla="*/ 896650 h 1897769"/>
                    <a:gd name="connsiteX5" fmla="*/ 1422985 w 1897002"/>
                    <a:gd name="connsiteY5" fmla="*/ 176216 h 1897769"/>
                    <a:gd name="connsiteX6" fmla="*/ 1430062 w 1897002"/>
                    <a:gd name="connsiteY6" fmla="*/ 163690 h 1897769"/>
                    <a:gd name="connsiteX7" fmla="*/ 1419728 w 1897002"/>
                    <a:gd name="connsiteY7" fmla="*/ 125422 h 1897769"/>
                    <a:gd name="connsiteX8" fmla="*/ 1410709 w 1897002"/>
                    <a:gd name="connsiteY8" fmla="*/ 120475 h 1897769"/>
                    <a:gd name="connsiteX9" fmla="*/ 1069626 w 1897002"/>
                    <a:gd name="connsiteY9" fmla="*/ 8242 h 1897769"/>
                    <a:gd name="connsiteX10" fmla="*/ 721089 w 1897002"/>
                    <a:gd name="connsiteY10" fmla="*/ 28158 h 1897769"/>
                    <a:gd name="connsiteX11" fmla="*/ 192115 w 1897002"/>
                    <a:gd name="connsiteY11" fmla="*/ 378010 h 1897769"/>
                    <a:gd name="connsiteX12" fmla="*/ 22387 w 1897002"/>
                    <a:gd name="connsiteY12" fmla="*/ 1151304 h 1897769"/>
                    <a:gd name="connsiteX13" fmla="*/ 251739 w 1897002"/>
                    <a:gd name="connsiteY13" fmla="*/ 1592283 h 1897769"/>
                    <a:gd name="connsiteX14" fmla="*/ 804888 w 1897002"/>
                    <a:gd name="connsiteY14" fmla="*/ 1886457 h 1897769"/>
                    <a:gd name="connsiteX15" fmla="*/ 1139709 w 1897002"/>
                    <a:gd name="connsiteY15" fmla="*/ 1877939 h 1897769"/>
                    <a:gd name="connsiteX16" fmla="*/ 1510166 w 1897002"/>
                    <a:gd name="connsiteY16" fmla="*/ 1713284 h 1897769"/>
                    <a:gd name="connsiteX17" fmla="*/ 1815613 w 1897002"/>
                    <a:gd name="connsiteY17" fmla="*/ 1333495 h 1897769"/>
                    <a:gd name="connsiteX18" fmla="*/ 1891709 w 1897002"/>
                    <a:gd name="connsiteY18" fmla="*/ 1051221 h 1897769"/>
                    <a:gd name="connsiteX19" fmla="*/ 1896970 w 1897002"/>
                    <a:gd name="connsiteY19" fmla="*/ 954896 h 1897769"/>
                    <a:gd name="connsiteX20" fmla="*/ 1867283 w 1897002"/>
                    <a:gd name="connsiteY20" fmla="*/ 924583 h 1897769"/>
                    <a:gd name="connsiteX21" fmla="*/ 1279186 w 1897002"/>
                    <a:gd name="connsiteY21" fmla="*/ 1784808 h 1897769"/>
                    <a:gd name="connsiteX22" fmla="*/ 182846 w 1897002"/>
                    <a:gd name="connsiteY22" fmla="*/ 1420614 h 1897769"/>
                    <a:gd name="connsiteX23" fmla="*/ 333596 w 1897002"/>
                    <a:gd name="connsiteY23" fmla="*/ 292833 h 1897769"/>
                    <a:gd name="connsiteX24" fmla="*/ 1375198 w 1897002"/>
                    <a:gd name="connsiteY24" fmla="*/ 159806 h 1897769"/>
                    <a:gd name="connsiteX25" fmla="*/ 1363611 w 1897002"/>
                    <a:gd name="connsiteY25" fmla="*/ 180725 h 1897769"/>
                    <a:gd name="connsiteX26" fmla="*/ 940420 w 1897002"/>
                    <a:gd name="connsiteY26" fmla="*/ 913685 h 1897769"/>
                    <a:gd name="connsiteX27" fmla="*/ 927393 w 1897002"/>
                    <a:gd name="connsiteY27" fmla="*/ 936984 h 1897769"/>
                    <a:gd name="connsiteX28" fmla="*/ 949125 w 1897002"/>
                    <a:gd name="connsiteY28" fmla="*/ 973184 h 1897769"/>
                    <a:gd name="connsiteX29" fmla="*/ 969668 w 1897002"/>
                    <a:gd name="connsiteY29" fmla="*/ 973372 h 1897769"/>
                    <a:gd name="connsiteX30" fmla="*/ 1818369 w 1897002"/>
                    <a:gd name="connsiteY30" fmla="*/ 973372 h 1897769"/>
                    <a:gd name="connsiteX31" fmla="*/ 1844486 w 1897002"/>
                    <a:gd name="connsiteY31" fmla="*/ 973372 h 1897769"/>
                    <a:gd name="connsiteX32" fmla="*/ 1279186 w 1897002"/>
                    <a:gd name="connsiteY32" fmla="*/ 1784808 h 18977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897002" h="1897769">
                      <a:moveTo>
                        <a:pt x="1867283" y="924583"/>
                      </a:moveTo>
                      <a:cubicBezTo>
                        <a:pt x="1859079" y="924207"/>
                        <a:pt x="1850874" y="924395"/>
                        <a:pt x="1842607" y="924395"/>
                      </a:cubicBezTo>
                      <a:cubicBezTo>
                        <a:pt x="1569352" y="924395"/>
                        <a:pt x="1296096" y="924395"/>
                        <a:pt x="1022841" y="924395"/>
                      </a:cubicBezTo>
                      <a:cubicBezTo>
                        <a:pt x="1014073" y="924395"/>
                        <a:pt x="1005305" y="924395"/>
                        <a:pt x="991776" y="924395"/>
                      </a:cubicBezTo>
                      <a:cubicBezTo>
                        <a:pt x="998666" y="911994"/>
                        <a:pt x="1002799" y="904291"/>
                        <a:pt x="1007183" y="896650"/>
                      </a:cubicBezTo>
                      <a:cubicBezTo>
                        <a:pt x="1145784" y="656526"/>
                        <a:pt x="1284385" y="416402"/>
                        <a:pt x="1422985" y="176216"/>
                      </a:cubicBezTo>
                      <a:cubicBezTo>
                        <a:pt x="1425365" y="172082"/>
                        <a:pt x="1427870" y="167948"/>
                        <a:pt x="1430062" y="163690"/>
                      </a:cubicBezTo>
                      <a:cubicBezTo>
                        <a:pt x="1438705" y="146404"/>
                        <a:pt x="1435699" y="135443"/>
                        <a:pt x="1419728" y="125422"/>
                      </a:cubicBezTo>
                      <a:cubicBezTo>
                        <a:pt x="1416847" y="123606"/>
                        <a:pt x="1413716" y="122166"/>
                        <a:pt x="1410709" y="120475"/>
                      </a:cubicBezTo>
                      <a:cubicBezTo>
                        <a:pt x="1304175" y="61289"/>
                        <a:pt x="1190439" y="24087"/>
                        <a:pt x="1069626" y="8242"/>
                      </a:cubicBezTo>
                      <a:cubicBezTo>
                        <a:pt x="952194" y="-7165"/>
                        <a:pt x="835577" y="-1216"/>
                        <a:pt x="721089" y="28158"/>
                      </a:cubicBezTo>
                      <a:cubicBezTo>
                        <a:pt x="504702" y="83586"/>
                        <a:pt x="325830" y="198199"/>
                        <a:pt x="192115" y="378010"/>
                      </a:cubicBezTo>
                      <a:cubicBezTo>
                        <a:pt x="19882" y="609741"/>
                        <a:pt x="-36109" y="868780"/>
                        <a:pt x="22387" y="1151304"/>
                      </a:cubicBezTo>
                      <a:cubicBezTo>
                        <a:pt x="57209" y="1319341"/>
                        <a:pt x="134871" y="1466835"/>
                        <a:pt x="251739" y="1592283"/>
                      </a:cubicBezTo>
                      <a:cubicBezTo>
                        <a:pt x="401988" y="1753556"/>
                        <a:pt x="586622" y="1851885"/>
                        <a:pt x="804888" y="1886457"/>
                      </a:cubicBezTo>
                      <a:cubicBezTo>
                        <a:pt x="917121" y="1904244"/>
                        <a:pt x="1028791" y="1900799"/>
                        <a:pt x="1139709" y="1877939"/>
                      </a:cubicBezTo>
                      <a:cubicBezTo>
                        <a:pt x="1275053" y="1850069"/>
                        <a:pt x="1398810" y="1795330"/>
                        <a:pt x="1510166" y="1713284"/>
                      </a:cubicBezTo>
                      <a:cubicBezTo>
                        <a:pt x="1645384" y="1613640"/>
                        <a:pt x="1747033" y="1486876"/>
                        <a:pt x="1815613" y="1333495"/>
                      </a:cubicBezTo>
                      <a:cubicBezTo>
                        <a:pt x="1855885" y="1243433"/>
                        <a:pt x="1880686" y="1149050"/>
                        <a:pt x="1891709" y="1051221"/>
                      </a:cubicBezTo>
                      <a:cubicBezTo>
                        <a:pt x="1895341" y="1019343"/>
                        <a:pt x="1896030" y="987025"/>
                        <a:pt x="1896970" y="954896"/>
                      </a:cubicBezTo>
                      <a:cubicBezTo>
                        <a:pt x="1897596" y="933414"/>
                        <a:pt x="1889204" y="925648"/>
                        <a:pt x="1867283" y="924583"/>
                      </a:cubicBezTo>
                      <a:close/>
                      <a:moveTo>
                        <a:pt x="1279186" y="1784808"/>
                      </a:moveTo>
                      <a:cubicBezTo>
                        <a:pt x="872341" y="1945893"/>
                        <a:pt x="412949" y="1793201"/>
                        <a:pt x="182846" y="1420614"/>
                      </a:cubicBezTo>
                      <a:cubicBezTo>
                        <a:pt x="-40118" y="1059614"/>
                        <a:pt x="18128" y="588385"/>
                        <a:pt x="333596" y="292833"/>
                      </a:cubicBezTo>
                      <a:cubicBezTo>
                        <a:pt x="646935" y="-715"/>
                        <a:pt x="1084031" y="-6852"/>
                        <a:pt x="1375198" y="159806"/>
                      </a:cubicBezTo>
                      <a:cubicBezTo>
                        <a:pt x="1371377" y="166696"/>
                        <a:pt x="1367620" y="173773"/>
                        <a:pt x="1363611" y="180725"/>
                      </a:cubicBezTo>
                      <a:cubicBezTo>
                        <a:pt x="1222569" y="425045"/>
                        <a:pt x="1081463" y="669365"/>
                        <a:pt x="940420" y="913685"/>
                      </a:cubicBezTo>
                      <a:cubicBezTo>
                        <a:pt x="935973" y="921389"/>
                        <a:pt x="930963" y="928842"/>
                        <a:pt x="927393" y="936984"/>
                      </a:cubicBezTo>
                      <a:cubicBezTo>
                        <a:pt x="919000" y="955836"/>
                        <a:pt x="928645" y="971681"/>
                        <a:pt x="949125" y="973184"/>
                      </a:cubicBezTo>
                      <a:cubicBezTo>
                        <a:pt x="955952" y="973685"/>
                        <a:pt x="962841" y="973372"/>
                        <a:pt x="969668" y="973372"/>
                      </a:cubicBezTo>
                      <a:cubicBezTo>
                        <a:pt x="1252568" y="973372"/>
                        <a:pt x="1535469" y="973372"/>
                        <a:pt x="1818369" y="973372"/>
                      </a:cubicBezTo>
                      <a:cubicBezTo>
                        <a:pt x="1827137" y="973372"/>
                        <a:pt x="1835843" y="973372"/>
                        <a:pt x="1844486" y="973372"/>
                      </a:cubicBezTo>
                      <a:cubicBezTo>
                        <a:pt x="1848807" y="1240051"/>
                        <a:pt x="1682712" y="1625039"/>
                        <a:pt x="1279186" y="1784808"/>
                      </a:cubicBezTo>
                      <a:close/>
                    </a:path>
                  </a:pathLst>
                </a:custGeom>
                <a:grpFill/>
                <a:ln w="62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" name="任意多边形: 形状 31"/>
                <p:cNvSpPr/>
                <p:nvPr/>
              </p:nvSpPr>
              <p:spPr>
                <a:xfrm>
                  <a:off x="6091497" y="231023"/>
                  <a:ext cx="862934" cy="755228"/>
                </a:xfrm>
                <a:custGeom>
                  <a:avLst/>
                  <a:gdLst>
                    <a:gd name="connsiteX0" fmla="*/ 862723 w 862934"/>
                    <a:gd name="connsiteY0" fmla="*/ 719639 h 755228"/>
                    <a:gd name="connsiteX1" fmla="*/ 851700 w 862934"/>
                    <a:gd name="connsiteY1" fmla="*/ 599076 h 755228"/>
                    <a:gd name="connsiteX2" fmla="*/ 653851 w 862934"/>
                    <a:gd name="connsiteY2" fmla="*/ 175133 h 755228"/>
                    <a:gd name="connsiteX3" fmla="*/ 456253 w 862934"/>
                    <a:gd name="connsiteY3" fmla="*/ 9539 h 755228"/>
                    <a:gd name="connsiteX4" fmla="*/ 406336 w 862934"/>
                    <a:gd name="connsiteY4" fmla="*/ 21501 h 755228"/>
                    <a:gd name="connsiteX5" fmla="*/ 404270 w 862934"/>
                    <a:gd name="connsiteY5" fmla="*/ 25071 h 755228"/>
                    <a:gd name="connsiteX6" fmla="*/ 10076 w 862934"/>
                    <a:gd name="connsiteY6" fmla="*/ 703481 h 755228"/>
                    <a:gd name="connsiteX7" fmla="*/ 2310 w 862934"/>
                    <a:gd name="connsiteY7" fmla="*/ 717948 h 755228"/>
                    <a:gd name="connsiteX8" fmla="*/ 20472 w 862934"/>
                    <a:gd name="connsiteY8" fmla="*/ 752144 h 755228"/>
                    <a:gd name="connsiteX9" fmla="*/ 42957 w 862934"/>
                    <a:gd name="connsiteY9" fmla="*/ 753334 h 755228"/>
                    <a:gd name="connsiteX10" fmla="*/ 431326 w 862934"/>
                    <a:gd name="connsiteY10" fmla="*/ 753397 h 755228"/>
                    <a:gd name="connsiteX11" fmla="*/ 431326 w 862934"/>
                    <a:gd name="connsiteY11" fmla="*/ 755213 h 755228"/>
                    <a:gd name="connsiteX12" fmla="*/ 827900 w 862934"/>
                    <a:gd name="connsiteY12" fmla="*/ 755151 h 755228"/>
                    <a:gd name="connsiteX13" fmla="*/ 862723 w 862934"/>
                    <a:gd name="connsiteY13" fmla="*/ 719639 h 755228"/>
                    <a:gd name="connsiteX14" fmla="*/ 66819 w 862934"/>
                    <a:gd name="connsiteY14" fmla="*/ 703731 h 755228"/>
                    <a:gd name="connsiteX15" fmla="*/ 441660 w 862934"/>
                    <a:gd name="connsiteY15" fmla="*/ 58891 h 755228"/>
                    <a:gd name="connsiteX16" fmla="*/ 703454 w 862934"/>
                    <a:gd name="connsiteY16" fmla="*/ 327575 h 755228"/>
                    <a:gd name="connsiteX17" fmla="*/ 813057 w 862934"/>
                    <a:gd name="connsiteY17" fmla="*/ 703731 h 755228"/>
                    <a:gd name="connsiteX18" fmla="*/ 66819 w 862934"/>
                    <a:gd name="connsiteY18" fmla="*/ 703731 h 755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862934" h="755228">
                      <a:moveTo>
                        <a:pt x="862723" y="719639"/>
                      </a:moveTo>
                      <a:cubicBezTo>
                        <a:pt x="860092" y="679368"/>
                        <a:pt x="857775" y="638909"/>
                        <a:pt x="851700" y="599076"/>
                      </a:cubicBezTo>
                      <a:cubicBezTo>
                        <a:pt x="827211" y="438618"/>
                        <a:pt x="760510" y="297450"/>
                        <a:pt x="653851" y="175133"/>
                      </a:cubicBezTo>
                      <a:cubicBezTo>
                        <a:pt x="596670" y="109559"/>
                        <a:pt x="530845" y="54319"/>
                        <a:pt x="456253" y="9539"/>
                      </a:cubicBezTo>
                      <a:cubicBezTo>
                        <a:pt x="430825" y="-5743"/>
                        <a:pt x="420992" y="-3300"/>
                        <a:pt x="406336" y="21501"/>
                      </a:cubicBezTo>
                      <a:cubicBezTo>
                        <a:pt x="405648" y="22691"/>
                        <a:pt x="404959" y="23881"/>
                        <a:pt x="404270" y="25071"/>
                      </a:cubicBezTo>
                      <a:cubicBezTo>
                        <a:pt x="272872" y="251228"/>
                        <a:pt x="141474" y="477323"/>
                        <a:pt x="10076" y="703481"/>
                      </a:cubicBezTo>
                      <a:cubicBezTo>
                        <a:pt x="7320" y="708241"/>
                        <a:pt x="4376" y="712875"/>
                        <a:pt x="2310" y="717948"/>
                      </a:cubicBezTo>
                      <a:cubicBezTo>
                        <a:pt x="-4204" y="734044"/>
                        <a:pt x="3437" y="748762"/>
                        <a:pt x="20472" y="752144"/>
                      </a:cubicBezTo>
                      <a:cubicBezTo>
                        <a:pt x="27738" y="753585"/>
                        <a:pt x="35441" y="753334"/>
                        <a:pt x="42957" y="753334"/>
                      </a:cubicBezTo>
                      <a:cubicBezTo>
                        <a:pt x="172413" y="753397"/>
                        <a:pt x="301869" y="753397"/>
                        <a:pt x="431326" y="753397"/>
                      </a:cubicBezTo>
                      <a:cubicBezTo>
                        <a:pt x="431326" y="754023"/>
                        <a:pt x="431326" y="754650"/>
                        <a:pt x="431326" y="755213"/>
                      </a:cubicBezTo>
                      <a:cubicBezTo>
                        <a:pt x="563538" y="755213"/>
                        <a:pt x="695688" y="755276"/>
                        <a:pt x="827900" y="755151"/>
                      </a:cubicBezTo>
                      <a:cubicBezTo>
                        <a:pt x="855583" y="755088"/>
                        <a:pt x="864476" y="746883"/>
                        <a:pt x="862723" y="719639"/>
                      </a:cubicBezTo>
                      <a:close/>
                      <a:moveTo>
                        <a:pt x="66819" y="703731"/>
                      </a:moveTo>
                      <a:cubicBezTo>
                        <a:pt x="192642" y="487344"/>
                        <a:pt x="316588" y="274026"/>
                        <a:pt x="441660" y="58891"/>
                      </a:cubicBezTo>
                      <a:cubicBezTo>
                        <a:pt x="551451" y="128160"/>
                        <a:pt x="638381" y="217158"/>
                        <a:pt x="703454" y="327575"/>
                      </a:cubicBezTo>
                      <a:cubicBezTo>
                        <a:pt x="771470" y="443002"/>
                        <a:pt x="807483" y="567761"/>
                        <a:pt x="813057" y="703731"/>
                      </a:cubicBezTo>
                      <a:cubicBezTo>
                        <a:pt x="563789" y="703731"/>
                        <a:pt x="317527" y="703731"/>
                        <a:pt x="66819" y="703731"/>
                      </a:cubicBezTo>
                      <a:close/>
                    </a:path>
                  </a:pathLst>
                </a:custGeom>
                <a:grpFill/>
                <a:ln w="62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8" name="图形 4"/>
              <p:cNvGrpSpPr/>
              <p:nvPr/>
            </p:nvGrpSpPr>
            <p:grpSpPr>
              <a:xfrm>
                <a:off x="6400663" y="3534691"/>
                <a:ext cx="266815" cy="283602"/>
                <a:chOff x="7567004" y="2256821"/>
                <a:chExt cx="1957493" cy="2080656"/>
              </a:xfrm>
              <a:solidFill>
                <a:schemeClr val="bg1"/>
              </a:solidFill>
            </p:grpSpPr>
            <p:sp>
              <p:nvSpPr>
                <p:cNvPr id="29" name="任意多边形: 形状 28"/>
                <p:cNvSpPr/>
                <p:nvPr/>
              </p:nvSpPr>
              <p:spPr>
                <a:xfrm>
                  <a:off x="7567004" y="2256821"/>
                  <a:ext cx="1957493" cy="2080656"/>
                </a:xfrm>
                <a:custGeom>
                  <a:avLst/>
                  <a:gdLst>
                    <a:gd name="connsiteX0" fmla="*/ 1957180 w 1957493"/>
                    <a:gd name="connsiteY0" fmla="*/ 866168 h 2080656"/>
                    <a:gd name="connsiteX1" fmla="*/ 1868684 w 1957493"/>
                    <a:gd name="connsiteY1" fmla="*/ 751930 h 2080656"/>
                    <a:gd name="connsiteX2" fmla="*/ 1823841 w 1957493"/>
                    <a:gd name="connsiteY2" fmla="*/ 748173 h 2080656"/>
                    <a:gd name="connsiteX3" fmla="*/ 1564928 w 1957493"/>
                    <a:gd name="connsiteY3" fmla="*/ 747922 h 2080656"/>
                    <a:gd name="connsiteX4" fmla="*/ 1538498 w 1957493"/>
                    <a:gd name="connsiteY4" fmla="*/ 746607 h 2080656"/>
                    <a:gd name="connsiteX5" fmla="*/ 1538498 w 1957493"/>
                    <a:gd name="connsiteY5" fmla="*/ 722807 h 2080656"/>
                    <a:gd name="connsiteX6" fmla="*/ 1538122 w 1957493"/>
                    <a:gd name="connsiteY6" fmla="*/ 564604 h 2080656"/>
                    <a:gd name="connsiteX7" fmla="*/ 1530043 w 1957493"/>
                    <a:gd name="connsiteY7" fmla="*/ 466525 h 2080656"/>
                    <a:gd name="connsiteX8" fmla="*/ 1028438 w 1957493"/>
                    <a:gd name="connsiteY8" fmla="*/ 2686 h 2080656"/>
                    <a:gd name="connsiteX9" fmla="*/ 706143 w 1957493"/>
                    <a:gd name="connsiteY9" fmla="*/ 71830 h 2080656"/>
                    <a:gd name="connsiteX10" fmla="*/ 419235 w 1957493"/>
                    <a:gd name="connsiteY10" fmla="*/ 553393 h 2080656"/>
                    <a:gd name="connsiteX11" fmla="*/ 418859 w 1957493"/>
                    <a:gd name="connsiteY11" fmla="*/ 721868 h 2080656"/>
                    <a:gd name="connsiteX12" fmla="*/ 418859 w 1957493"/>
                    <a:gd name="connsiteY12" fmla="*/ 747922 h 2080656"/>
                    <a:gd name="connsiteX13" fmla="*/ 391364 w 1957493"/>
                    <a:gd name="connsiteY13" fmla="*/ 747922 h 2080656"/>
                    <a:gd name="connsiteX14" fmla="*/ 169466 w 1957493"/>
                    <a:gd name="connsiteY14" fmla="*/ 747985 h 2080656"/>
                    <a:gd name="connsiteX15" fmla="*/ 107838 w 1957493"/>
                    <a:gd name="connsiteY15" fmla="*/ 748987 h 2080656"/>
                    <a:gd name="connsiteX16" fmla="*/ 5625 w 1957493"/>
                    <a:gd name="connsiteY16" fmla="*/ 831032 h 2080656"/>
                    <a:gd name="connsiteX17" fmla="*/ 239 w 1957493"/>
                    <a:gd name="connsiteY17" fmla="*/ 873558 h 2080656"/>
                    <a:gd name="connsiteX18" fmla="*/ 51 w 1957493"/>
                    <a:gd name="connsiteY18" fmla="*/ 1954367 h 2080656"/>
                    <a:gd name="connsiteX19" fmla="*/ 302 w 1957493"/>
                    <a:gd name="connsiteY19" fmla="*/ 1968771 h 2080656"/>
                    <a:gd name="connsiteX20" fmla="*/ 111345 w 1957493"/>
                    <a:gd name="connsiteY20" fmla="*/ 2079940 h 2080656"/>
                    <a:gd name="connsiteX21" fmla="*/ 140092 w 1957493"/>
                    <a:gd name="connsiteY21" fmla="*/ 2080629 h 2080656"/>
                    <a:gd name="connsiteX22" fmla="*/ 1818893 w 1957493"/>
                    <a:gd name="connsiteY22" fmla="*/ 2080629 h 2080656"/>
                    <a:gd name="connsiteX23" fmla="*/ 1849707 w 1957493"/>
                    <a:gd name="connsiteY23" fmla="*/ 2079752 h 2080656"/>
                    <a:gd name="connsiteX24" fmla="*/ 1953360 w 1957493"/>
                    <a:gd name="connsiteY24" fmla="*/ 1991819 h 2080656"/>
                    <a:gd name="connsiteX25" fmla="*/ 1957243 w 1957493"/>
                    <a:gd name="connsiteY25" fmla="*/ 1949105 h 2080656"/>
                    <a:gd name="connsiteX26" fmla="*/ 1957494 w 1957493"/>
                    <a:gd name="connsiteY26" fmla="*/ 1190905 h 2080656"/>
                    <a:gd name="connsiteX27" fmla="*/ 1957180 w 1957493"/>
                    <a:gd name="connsiteY27" fmla="*/ 866168 h 2080656"/>
                    <a:gd name="connsiteX28" fmla="*/ 469026 w 1957493"/>
                    <a:gd name="connsiteY28" fmla="*/ 529343 h 2080656"/>
                    <a:gd name="connsiteX29" fmla="*/ 601050 w 1957493"/>
                    <a:gd name="connsiteY29" fmla="*/ 215942 h 2080656"/>
                    <a:gd name="connsiteX30" fmla="*/ 929295 w 1957493"/>
                    <a:gd name="connsiteY30" fmla="*/ 51475 h 2080656"/>
                    <a:gd name="connsiteX31" fmla="*/ 1483822 w 1957493"/>
                    <a:gd name="connsiteY31" fmla="*/ 481744 h 2080656"/>
                    <a:gd name="connsiteX32" fmla="*/ 1490586 w 1957493"/>
                    <a:gd name="connsiteY32" fmla="*/ 567610 h 2080656"/>
                    <a:gd name="connsiteX33" fmla="*/ 1490837 w 1957493"/>
                    <a:gd name="connsiteY33" fmla="*/ 732014 h 2080656"/>
                    <a:gd name="connsiteX34" fmla="*/ 1489960 w 1957493"/>
                    <a:gd name="connsiteY34" fmla="*/ 743601 h 2080656"/>
                    <a:gd name="connsiteX35" fmla="*/ 1338207 w 1957493"/>
                    <a:gd name="connsiteY35" fmla="*/ 745104 h 2080656"/>
                    <a:gd name="connsiteX36" fmla="*/ 1337330 w 1957493"/>
                    <a:gd name="connsiteY36" fmla="*/ 723810 h 2080656"/>
                    <a:gd name="connsiteX37" fmla="*/ 1337142 w 1957493"/>
                    <a:gd name="connsiteY37" fmla="*/ 565606 h 2080656"/>
                    <a:gd name="connsiteX38" fmla="*/ 1215201 w 1957493"/>
                    <a:gd name="connsiteY38" fmla="*/ 295169 h 2080656"/>
                    <a:gd name="connsiteX39" fmla="*/ 976518 w 1957493"/>
                    <a:gd name="connsiteY39" fmla="*/ 206359 h 2080656"/>
                    <a:gd name="connsiteX40" fmla="*/ 655789 w 1957493"/>
                    <a:gd name="connsiteY40" fmla="*/ 409218 h 2080656"/>
                    <a:gd name="connsiteX41" fmla="*/ 620653 w 1957493"/>
                    <a:gd name="connsiteY41" fmla="*/ 551639 h 2080656"/>
                    <a:gd name="connsiteX42" fmla="*/ 620027 w 1957493"/>
                    <a:gd name="connsiteY42" fmla="*/ 722181 h 2080656"/>
                    <a:gd name="connsiteX43" fmla="*/ 620027 w 1957493"/>
                    <a:gd name="connsiteY43" fmla="*/ 746920 h 2080656"/>
                    <a:gd name="connsiteX44" fmla="*/ 469840 w 1957493"/>
                    <a:gd name="connsiteY44" fmla="*/ 746920 h 2080656"/>
                    <a:gd name="connsiteX45" fmla="*/ 467209 w 1957493"/>
                    <a:gd name="connsiteY45" fmla="*/ 730699 h 2080656"/>
                    <a:gd name="connsiteX46" fmla="*/ 469026 w 1957493"/>
                    <a:gd name="connsiteY46" fmla="*/ 529343 h 2080656"/>
                    <a:gd name="connsiteX47" fmla="*/ 670256 w 1957493"/>
                    <a:gd name="connsiteY47" fmla="*/ 540554 h 2080656"/>
                    <a:gd name="connsiteX48" fmla="*/ 897979 w 1957493"/>
                    <a:gd name="connsiteY48" fmla="*/ 264668 h 2080656"/>
                    <a:gd name="connsiteX49" fmla="*/ 1283405 w 1957493"/>
                    <a:gd name="connsiteY49" fmla="*/ 506671 h 2080656"/>
                    <a:gd name="connsiteX50" fmla="*/ 1289230 w 1957493"/>
                    <a:gd name="connsiteY50" fmla="*/ 561723 h 2080656"/>
                    <a:gd name="connsiteX51" fmla="*/ 1289543 w 1957493"/>
                    <a:gd name="connsiteY51" fmla="*/ 732265 h 2080656"/>
                    <a:gd name="connsiteX52" fmla="*/ 1288666 w 1957493"/>
                    <a:gd name="connsiteY52" fmla="*/ 743789 h 2080656"/>
                    <a:gd name="connsiteX53" fmla="*/ 669943 w 1957493"/>
                    <a:gd name="connsiteY53" fmla="*/ 745104 h 2080656"/>
                    <a:gd name="connsiteX54" fmla="*/ 667939 w 1957493"/>
                    <a:gd name="connsiteY54" fmla="*/ 733580 h 2080656"/>
                    <a:gd name="connsiteX55" fmla="*/ 670256 w 1957493"/>
                    <a:gd name="connsiteY55" fmla="*/ 540554 h 2080656"/>
                    <a:gd name="connsiteX56" fmla="*/ 1574510 w 1957493"/>
                    <a:gd name="connsiteY56" fmla="*/ 1423138 h 2080656"/>
                    <a:gd name="connsiteX57" fmla="*/ 1596932 w 1957493"/>
                    <a:gd name="connsiteY57" fmla="*/ 1424703 h 2080656"/>
                    <a:gd name="connsiteX58" fmla="*/ 1880521 w 1957493"/>
                    <a:gd name="connsiteY58" fmla="*/ 1424766 h 2080656"/>
                    <a:gd name="connsiteX59" fmla="*/ 1904321 w 1957493"/>
                    <a:gd name="connsiteY59" fmla="*/ 1424766 h 2080656"/>
                    <a:gd name="connsiteX60" fmla="*/ 1905949 w 1957493"/>
                    <a:gd name="connsiteY60" fmla="*/ 1592740 h 2080656"/>
                    <a:gd name="connsiteX61" fmla="*/ 1882525 w 1957493"/>
                    <a:gd name="connsiteY61" fmla="*/ 1593805 h 2080656"/>
                    <a:gd name="connsiteX62" fmla="*/ 1598936 w 1957493"/>
                    <a:gd name="connsiteY62" fmla="*/ 1593867 h 2080656"/>
                    <a:gd name="connsiteX63" fmla="*/ 1576389 w 1957493"/>
                    <a:gd name="connsiteY63" fmla="*/ 1594869 h 2080656"/>
                    <a:gd name="connsiteX64" fmla="*/ 1555721 w 1957493"/>
                    <a:gd name="connsiteY64" fmla="*/ 1618920 h 2080656"/>
                    <a:gd name="connsiteX65" fmla="*/ 1577579 w 1957493"/>
                    <a:gd name="connsiteY65" fmla="*/ 1642093 h 2080656"/>
                    <a:gd name="connsiteX66" fmla="*/ 1596055 w 1957493"/>
                    <a:gd name="connsiteY66" fmla="*/ 1642594 h 2080656"/>
                    <a:gd name="connsiteX67" fmla="*/ 1881649 w 1957493"/>
                    <a:gd name="connsiteY67" fmla="*/ 1642594 h 2080656"/>
                    <a:gd name="connsiteX68" fmla="*/ 1907577 w 1957493"/>
                    <a:gd name="connsiteY68" fmla="*/ 1642594 h 2080656"/>
                    <a:gd name="connsiteX69" fmla="*/ 1909143 w 1957493"/>
                    <a:gd name="connsiteY69" fmla="*/ 1666518 h 2080656"/>
                    <a:gd name="connsiteX70" fmla="*/ 1909143 w 1957493"/>
                    <a:gd name="connsiteY70" fmla="*/ 1950108 h 2080656"/>
                    <a:gd name="connsiteX71" fmla="*/ 1907702 w 1957493"/>
                    <a:gd name="connsiteY71" fmla="*/ 1972654 h 2080656"/>
                    <a:gd name="connsiteX72" fmla="*/ 1846263 w 1957493"/>
                    <a:gd name="connsiteY72" fmla="*/ 2031840 h 2080656"/>
                    <a:gd name="connsiteX73" fmla="*/ 1825720 w 1957493"/>
                    <a:gd name="connsiteY73" fmla="*/ 2032403 h 2080656"/>
                    <a:gd name="connsiteX74" fmla="*/ 132576 w 1957493"/>
                    <a:gd name="connsiteY74" fmla="*/ 2032278 h 2080656"/>
                    <a:gd name="connsiteX75" fmla="*/ 98130 w 1957493"/>
                    <a:gd name="connsiteY75" fmla="*/ 2028708 h 2080656"/>
                    <a:gd name="connsiteX76" fmla="*/ 49466 w 1957493"/>
                    <a:gd name="connsiteY76" fmla="*/ 1969335 h 2080656"/>
                    <a:gd name="connsiteX77" fmla="*/ 49028 w 1957493"/>
                    <a:gd name="connsiteY77" fmla="*/ 1961130 h 2080656"/>
                    <a:gd name="connsiteX78" fmla="*/ 49028 w 1957493"/>
                    <a:gd name="connsiteY78" fmla="*/ 1669337 h 2080656"/>
                    <a:gd name="connsiteX79" fmla="*/ 50656 w 1957493"/>
                    <a:gd name="connsiteY79" fmla="*/ 1654556 h 2080656"/>
                    <a:gd name="connsiteX80" fmla="*/ 75145 w 1957493"/>
                    <a:gd name="connsiteY80" fmla="*/ 1654556 h 2080656"/>
                    <a:gd name="connsiteX81" fmla="*/ 358734 w 1957493"/>
                    <a:gd name="connsiteY81" fmla="*/ 1654556 h 2080656"/>
                    <a:gd name="connsiteX82" fmla="*/ 377210 w 1957493"/>
                    <a:gd name="connsiteY82" fmla="*/ 1654305 h 2080656"/>
                    <a:gd name="connsiteX83" fmla="*/ 403264 w 1957493"/>
                    <a:gd name="connsiteY83" fmla="*/ 1630631 h 2080656"/>
                    <a:gd name="connsiteX84" fmla="*/ 376270 w 1957493"/>
                    <a:gd name="connsiteY84" fmla="*/ 1605767 h 2080656"/>
                    <a:gd name="connsiteX85" fmla="*/ 359861 w 1957493"/>
                    <a:gd name="connsiteY85" fmla="*/ 1605579 h 2080656"/>
                    <a:gd name="connsiteX86" fmla="*/ 76272 w 1957493"/>
                    <a:gd name="connsiteY86" fmla="*/ 1605579 h 2080656"/>
                    <a:gd name="connsiteX87" fmla="*/ 50531 w 1957493"/>
                    <a:gd name="connsiteY87" fmla="*/ 1605579 h 2080656"/>
                    <a:gd name="connsiteX88" fmla="*/ 50531 w 1957493"/>
                    <a:gd name="connsiteY88" fmla="*/ 1436102 h 2080656"/>
                    <a:gd name="connsiteX89" fmla="*/ 76084 w 1957493"/>
                    <a:gd name="connsiteY89" fmla="*/ 1436102 h 2080656"/>
                    <a:gd name="connsiteX90" fmla="*/ 361678 w 1957493"/>
                    <a:gd name="connsiteY90" fmla="*/ 1436039 h 2080656"/>
                    <a:gd name="connsiteX91" fmla="*/ 384162 w 1957493"/>
                    <a:gd name="connsiteY91" fmla="*/ 1434536 h 2080656"/>
                    <a:gd name="connsiteX92" fmla="*/ 403327 w 1957493"/>
                    <a:gd name="connsiteY92" fmla="*/ 1411300 h 2080656"/>
                    <a:gd name="connsiteX93" fmla="*/ 383535 w 1957493"/>
                    <a:gd name="connsiteY93" fmla="*/ 1388315 h 2080656"/>
                    <a:gd name="connsiteX94" fmla="*/ 363056 w 1957493"/>
                    <a:gd name="connsiteY94" fmla="*/ 1387376 h 2080656"/>
                    <a:gd name="connsiteX95" fmla="*/ 77462 w 1957493"/>
                    <a:gd name="connsiteY95" fmla="*/ 1387313 h 2080656"/>
                    <a:gd name="connsiteX96" fmla="*/ 53412 w 1957493"/>
                    <a:gd name="connsiteY96" fmla="*/ 1387313 h 2080656"/>
                    <a:gd name="connsiteX97" fmla="*/ 52160 w 1957493"/>
                    <a:gd name="connsiteY97" fmla="*/ 1227356 h 2080656"/>
                    <a:gd name="connsiteX98" fmla="*/ 75646 w 1957493"/>
                    <a:gd name="connsiteY98" fmla="*/ 1227356 h 2080656"/>
                    <a:gd name="connsiteX99" fmla="*/ 363306 w 1957493"/>
                    <a:gd name="connsiteY99" fmla="*/ 1227293 h 2080656"/>
                    <a:gd name="connsiteX100" fmla="*/ 383786 w 1957493"/>
                    <a:gd name="connsiteY100" fmla="*/ 1226291 h 2080656"/>
                    <a:gd name="connsiteX101" fmla="*/ 403201 w 1957493"/>
                    <a:gd name="connsiteY101" fmla="*/ 1203055 h 2080656"/>
                    <a:gd name="connsiteX102" fmla="*/ 383786 w 1957493"/>
                    <a:gd name="connsiteY102" fmla="*/ 1180007 h 2080656"/>
                    <a:gd name="connsiteX103" fmla="*/ 361302 w 1957493"/>
                    <a:gd name="connsiteY103" fmla="*/ 1178630 h 2080656"/>
                    <a:gd name="connsiteX104" fmla="*/ 75709 w 1957493"/>
                    <a:gd name="connsiteY104" fmla="*/ 1178567 h 2080656"/>
                    <a:gd name="connsiteX105" fmla="*/ 50406 w 1957493"/>
                    <a:gd name="connsiteY105" fmla="*/ 1178567 h 2080656"/>
                    <a:gd name="connsiteX106" fmla="*/ 49028 w 1957493"/>
                    <a:gd name="connsiteY106" fmla="*/ 1155957 h 2080656"/>
                    <a:gd name="connsiteX107" fmla="*/ 49091 w 1957493"/>
                    <a:gd name="connsiteY107" fmla="*/ 874435 h 2080656"/>
                    <a:gd name="connsiteX108" fmla="*/ 52410 w 1957493"/>
                    <a:gd name="connsiteY108" fmla="*/ 843997 h 2080656"/>
                    <a:gd name="connsiteX109" fmla="*/ 111032 w 1957493"/>
                    <a:gd name="connsiteY109" fmla="*/ 796648 h 2080656"/>
                    <a:gd name="connsiteX110" fmla="*/ 133579 w 1957493"/>
                    <a:gd name="connsiteY110" fmla="*/ 796022 h 2080656"/>
                    <a:gd name="connsiteX111" fmla="*/ 1824717 w 1957493"/>
                    <a:gd name="connsiteY111" fmla="*/ 796147 h 2080656"/>
                    <a:gd name="connsiteX112" fmla="*/ 1861231 w 1957493"/>
                    <a:gd name="connsiteY112" fmla="*/ 799968 h 2080656"/>
                    <a:gd name="connsiteX113" fmla="*/ 1907327 w 1957493"/>
                    <a:gd name="connsiteY113" fmla="*/ 852389 h 2080656"/>
                    <a:gd name="connsiteX114" fmla="*/ 1909268 w 1957493"/>
                    <a:gd name="connsiteY114" fmla="*/ 881011 h 2080656"/>
                    <a:gd name="connsiteX115" fmla="*/ 1909268 w 1957493"/>
                    <a:gd name="connsiteY115" fmla="*/ 1139924 h 2080656"/>
                    <a:gd name="connsiteX116" fmla="*/ 1907765 w 1957493"/>
                    <a:gd name="connsiteY116" fmla="*/ 1165477 h 2080656"/>
                    <a:gd name="connsiteX117" fmla="*/ 1880083 w 1957493"/>
                    <a:gd name="connsiteY117" fmla="*/ 1166855 h 2080656"/>
                    <a:gd name="connsiteX118" fmla="*/ 1600627 w 1957493"/>
                    <a:gd name="connsiteY118" fmla="*/ 1166980 h 2080656"/>
                    <a:gd name="connsiteX119" fmla="*/ 1576013 w 1957493"/>
                    <a:gd name="connsiteY119" fmla="*/ 1167983 h 2080656"/>
                    <a:gd name="connsiteX120" fmla="*/ 1555847 w 1957493"/>
                    <a:gd name="connsiteY120" fmla="*/ 1190279 h 2080656"/>
                    <a:gd name="connsiteX121" fmla="*/ 1574197 w 1957493"/>
                    <a:gd name="connsiteY121" fmla="*/ 1214141 h 2080656"/>
                    <a:gd name="connsiteX122" fmla="*/ 1596682 w 1957493"/>
                    <a:gd name="connsiteY122" fmla="*/ 1215456 h 2080656"/>
                    <a:gd name="connsiteX123" fmla="*/ 1880270 w 1957493"/>
                    <a:gd name="connsiteY123" fmla="*/ 1215519 h 2080656"/>
                    <a:gd name="connsiteX124" fmla="*/ 1904070 w 1957493"/>
                    <a:gd name="connsiteY124" fmla="*/ 1215519 h 2080656"/>
                    <a:gd name="connsiteX125" fmla="*/ 1907014 w 1957493"/>
                    <a:gd name="connsiteY125" fmla="*/ 1374224 h 2080656"/>
                    <a:gd name="connsiteX126" fmla="*/ 1883903 w 1957493"/>
                    <a:gd name="connsiteY126" fmla="*/ 1375163 h 2080656"/>
                    <a:gd name="connsiteX127" fmla="*/ 1596243 w 1957493"/>
                    <a:gd name="connsiteY127" fmla="*/ 1375225 h 2080656"/>
                    <a:gd name="connsiteX128" fmla="*/ 1575763 w 1957493"/>
                    <a:gd name="connsiteY128" fmla="*/ 1376228 h 2080656"/>
                    <a:gd name="connsiteX129" fmla="*/ 1555972 w 1957493"/>
                    <a:gd name="connsiteY129" fmla="*/ 1399213 h 2080656"/>
                    <a:gd name="connsiteX130" fmla="*/ 1574510 w 1957493"/>
                    <a:gd name="connsiteY130" fmla="*/ 1423138 h 2080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</a:cxnLst>
                  <a:rect l="l" t="t" r="r" b="b"/>
                  <a:pathLst>
                    <a:path w="1957493" h="2080656">
                      <a:moveTo>
                        <a:pt x="1957180" y="866168"/>
                      </a:moveTo>
                      <a:cubicBezTo>
                        <a:pt x="1956930" y="810364"/>
                        <a:pt x="1921731" y="764770"/>
                        <a:pt x="1868684" y="751930"/>
                      </a:cubicBezTo>
                      <a:cubicBezTo>
                        <a:pt x="1854279" y="748423"/>
                        <a:pt x="1838809" y="748235"/>
                        <a:pt x="1823841" y="748173"/>
                      </a:cubicBezTo>
                      <a:cubicBezTo>
                        <a:pt x="1737537" y="747859"/>
                        <a:pt x="1651232" y="748047"/>
                        <a:pt x="1564928" y="747922"/>
                      </a:cubicBezTo>
                      <a:cubicBezTo>
                        <a:pt x="1556911" y="747922"/>
                        <a:pt x="1548895" y="747108"/>
                        <a:pt x="1538498" y="746607"/>
                      </a:cubicBezTo>
                      <a:cubicBezTo>
                        <a:pt x="1538498" y="737526"/>
                        <a:pt x="1538498" y="730135"/>
                        <a:pt x="1538498" y="722807"/>
                      </a:cubicBezTo>
                      <a:cubicBezTo>
                        <a:pt x="1538498" y="670073"/>
                        <a:pt x="1539438" y="617276"/>
                        <a:pt x="1538122" y="564604"/>
                      </a:cubicBezTo>
                      <a:cubicBezTo>
                        <a:pt x="1537308" y="531848"/>
                        <a:pt x="1535241" y="498842"/>
                        <a:pt x="1530043" y="466525"/>
                      </a:cubicBezTo>
                      <a:cubicBezTo>
                        <a:pt x="1493780" y="240555"/>
                        <a:pt x="1308332" y="29429"/>
                        <a:pt x="1028438" y="2686"/>
                      </a:cubicBezTo>
                      <a:cubicBezTo>
                        <a:pt x="914326" y="-8212"/>
                        <a:pt x="805162" y="13897"/>
                        <a:pt x="706143" y="71830"/>
                      </a:cubicBezTo>
                      <a:cubicBezTo>
                        <a:pt x="522700" y="179115"/>
                        <a:pt x="427063" y="340826"/>
                        <a:pt x="419235" y="553393"/>
                      </a:cubicBezTo>
                      <a:cubicBezTo>
                        <a:pt x="417168" y="609510"/>
                        <a:pt x="418859" y="665689"/>
                        <a:pt x="418859" y="721868"/>
                      </a:cubicBezTo>
                      <a:cubicBezTo>
                        <a:pt x="418859" y="729258"/>
                        <a:pt x="418859" y="736649"/>
                        <a:pt x="418859" y="747922"/>
                      </a:cubicBezTo>
                      <a:cubicBezTo>
                        <a:pt x="407586" y="747922"/>
                        <a:pt x="399444" y="747922"/>
                        <a:pt x="391364" y="747922"/>
                      </a:cubicBezTo>
                      <a:cubicBezTo>
                        <a:pt x="317398" y="747922"/>
                        <a:pt x="243432" y="747859"/>
                        <a:pt x="169466" y="747985"/>
                      </a:cubicBezTo>
                      <a:cubicBezTo>
                        <a:pt x="148923" y="747985"/>
                        <a:pt x="128318" y="747672"/>
                        <a:pt x="107838" y="748987"/>
                      </a:cubicBezTo>
                      <a:cubicBezTo>
                        <a:pt x="59863" y="752118"/>
                        <a:pt x="18590" y="784999"/>
                        <a:pt x="5625" y="831032"/>
                      </a:cubicBezTo>
                      <a:cubicBezTo>
                        <a:pt x="1805" y="844623"/>
                        <a:pt x="239" y="859341"/>
                        <a:pt x="239" y="873558"/>
                      </a:cubicBezTo>
                      <a:cubicBezTo>
                        <a:pt x="-74" y="1233807"/>
                        <a:pt x="-11" y="1594118"/>
                        <a:pt x="51" y="1954367"/>
                      </a:cubicBezTo>
                      <a:cubicBezTo>
                        <a:pt x="51" y="1959189"/>
                        <a:pt x="-11" y="1963949"/>
                        <a:pt x="302" y="1968771"/>
                      </a:cubicBezTo>
                      <a:cubicBezTo>
                        <a:pt x="4185" y="2030212"/>
                        <a:pt x="49905" y="2076057"/>
                        <a:pt x="111345" y="2079940"/>
                      </a:cubicBezTo>
                      <a:cubicBezTo>
                        <a:pt x="120927" y="2080566"/>
                        <a:pt x="130510" y="2080629"/>
                        <a:pt x="140092" y="2080629"/>
                      </a:cubicBezTo>
                      <a:cubicBezTo>
                        <a:pt x="699693" y="2080629"/>
                        <a:pt x="1259293" y="2080691"/>
                        <a:pt x="1818893" y="2080629"/>
                      </a:cubicBezTo>
                      <a:cubicBezTo>
                        <a:pt x="1829165" y="2080629"/>
                        <a:pt x="1839435" y="2080504"/>
                        <a:pt x="1849707" y="2079752"/>
                      </a:cubicBezTo>
                      <a:cubicBezTo>
                        <a:pt x="1900312" y="2076057"/>
                        <a:pt x="1941899" y="2041297"/>
                        <a:pt x="1953360" y="1991819"/>
                      </a:cubicBezTo>
                      <a:cubicBezTo>
                        <a:pt x="1956554" y="1977978"/>
                        <a:pt x="1957243" y="1963323"/>
                        <a:pt x="1957243" y="1949105"/>
                      </a:cubicBezTo>
                      <a:cubicBezTo>
                        <a:pt x="1957494" y="1696393"/>
                        <a:pt x="1957494" y="1443618"/>
                        <a:pt x="1957494" y="1190905"/>
                      </a:cubicBezTo>
                      <a:cubicBezTo>
                        <a:pt x="1957431" y="1082618"/>
                        <a:pt x="1957618" y="974393"/>
                        <a:pt x="1957180" y="866168"/>
                      </a:cubicBezTo>
                      <a:close/>
                      <a:moveTo>
                        <a:pt x="469026" y="529343"/>
                      </a:moveTo>
                      <a:cubicBezTo>
                        <a:pt x="474662" y="409218"/>
                        <a:pt x="520257" y="304563"/>
                        <a:pt x="601050" y="215942"/>
                      </a:cubicBezTo>
                      <a:cubicBezTo>
                        <a:pt x="689170" y="119303"/>
                        <a:pt x="799024" y="64690"/>
                        <a:pt x="929295" y="51475"/>
                      </a:cubicBezTo>
                      <a:cubicBezTo>
                        <a:pt x="1199606" y="23980"/>
                        <a:pt x="1443426" y="215566"/>
                        <a:pt x="1483822" y="481744"/>
                      </a:cubicBezTo>
                      <a:cubicBezTo>
                        <a:pt x="1488143" y="510053"/>
                        <a:pt x="1490085" y="538925"/>
                        <a:pt x="1490586" y="567610"/>
                      </a:cubicBezTo>
                      <a:cubicBezTo>
                        <a:pt x="1491651" y="622411"/>
                        <a:pt x="1490899" y="677213"/>
                        <a:pt x="1490837" y="732014"/>
                      </a:cubicBezTo>
                      <a:cubicBezTo>
                        <a:pt x="1490837" y="736022"/>
                        <a:pt x="1490210" y="740031"/>
                        <a:pt x="1489960" y="743601"/>
                      </a:cubicBezTo>
                      <a:cubicBezTo>
                        <a:pt x="1474302" y="748924"/>
                        <a:pt x="1363885" y="750114"/>
                        <a:pt x="1338207" y="745104"/>
                      </a:cubicBezTo>
                      <a:cubicBezTo>
                        <a:pt x="1337894" y="738402"/>
                        <a:pt x="1337330" y="731075"/>
                        <a:pt x="1337330" y="723810"/>
                      </a:cubicBezTo>
                      <a:cubicBezTo>
                        <a:pt x="1337267" y="671075"/>
                        <a:pt x="1337643" y="618340"/>
                        <a:pt x="1337142" y="565606"/>
                      </a:cubicBezTo>
                      <a:cubicBezTo>
                        <a:pt x="1336140" y="457694"/>
                        <a:pt x="1295869" y="366943"/>
                        <a:pt x="1215201" y="295169"/>
                      </a:cubicBezTo>
                      <a:cubicBezTo>
                        <a:pt x="1147435" y="234856"/>
                        <a:pt x="1067144" y="204230"/>
                        <a:pt x="976518" y="206359"/>
                      </a:cubicBezTo>
                      <a:cubicBezTo>
                        <a:pt x="829775" y="209804"/>
                        <a:pt x="722991" y="279386"/>
                        <a:pt x="655789" y="409218"/>
                      </a:cubicBezTo>
                      <a:cubicBezTo>
                        <a:pt x="632866" y="453498"/>
                        <a:pt x="621530" y="501660"/>
                        <a:pt x="620653" y="551639"/>
                      </a:cubicBezTo>
                      <a:cubicBezTo>
                        <a:pt x="619651" y="608445"/>
                        <a:pt x="620152" y="665313"/>
                        <a:pt x="620027" y="722181"/>
                      </a:cubicBezTo>
                      <a:cubicBezTo>
                        <a:pt x="620027" y="729571"/>
                        <a:pt x="620027" y="736962"/>
                        <a:pt x="620027" y="746920"/>
                      </a:cubicBezTo>
                      <a:cubicBezTo>
                        <a:pt x="568169" y="746920"/>
                        <a:pt x="519756" y="746920"/>
                        <a:pt x="469840" y="746920"/>
                      </a:cubicBezTo>
                      <a:cubicBezTo>
                        <a:pt x="468838" y="741033"/>
                        <a:pt x="467209" y="735897"/>
                        <a:pt x="467209" y="730699"/>
                      </a:cubicBezTo>
                      <a:cubicBezTo>
                        <a:pt x="467523" y="663559"/>
                        <a:pt x="465832" y="596357"/>
                        <a:pt x="469026" y="529343"/>
                      </a:cubicBezTo>
                      <a:close/>
                      <a:moveTo>
                        <a:pt x="670256" y="540554"/>
                      </a:moveTo>
                      <a:cubicBezTo>
                        <a:pt x="677020" y="410972"/>
                        <a:pt x="772406" y="298739"/>
                        <a:pt x="897979" y="264668"/>
                      </a:cubicBezTo>
                      <a:cubicBezTo>
                        <a:pt x="1066079" y="219073"/>
                        <a:pt x="1247769" y="322475"/>
                        <a:pt x="1283405" y="506671"/>
                      </a:cubicBezTo>
                      <a:cubicBezTo>
                        <a:pt x="1286912" y="524708"/>
                        <a:pt x="1288979" y="543309"/>
                        <a:pt x="1289230" y="561723"/>
                      </a:cubicBezTo>
                      <a:cubicBezTo>
                        <a:pt x="1289982" y="618528"/>
                        <a:pt x="1289606" y="675396"/>
                        <a:pt x="1289543" y="732265"/>
                      </a:cubicBezTo>
                      <a:cubicBezTo>
                        <a:pt x="1289543" y="736273"/>
                        <a:pt x="1288979" y="740219"/>
                        <a:pt x="1288666" y="743789"/>
                      </a:cubicBezTo>
                      <a:cubicBezTo>
                        <a:pt x="1272508" y="748987"/>
                        <a:pt x="692615" y="750114"/>
                        <a:pt x="669943" y="745104"/>
                      </a:cubicBezTo>
                      <a:cubicBezTo>
                        <a:pt x="669254" y="741471"/>
                        <a:pt x="667876" y="737526"/>
                        <a:pt x="667939" y="733580"/>
                      </a:cubicBezTo>
                      <a:cubicBezTo>
                        <a:pt x="668440" y="669196"/>
                        <a:pt x="666874" y="604750"/>
                        <a:pt x="670256" y="540554"/>
                      </a:cubicBezTo>
                      <a:close/>
                      <a:moveTo>
                        <a:pt x="1574510" y="1423138"/>
                      </a:moveTo>
                      <a:cubicBezTo>
                        <a:pt x="1581713" y="1424766"/>
                        <a:pt x="1589416" y="1424703"/>
                        <a:pt x="1596932" y="1424703"/>
                      </a:cubicBezTo>
                      <a:cubicBezTo>
                        <a:pt x="1691440" y="1424766"/>
                        <a:pt x="1785950" y="1424766"/>
                        <a:pt x="1880521" y="1424766"/>
                      </a:cubicBezTo>
                      <a:cubicBezTo>
                        <a:pt x="1888663" y="1424766"/>
                        <a:pt x="1896805" y="1424766"/>
                        <a:pt x="1904321" y="1424766"/>
                      </a:cubicBezTo>
                      <a:cubicBezTo>
                        <a:pt x="1910333" y="1440799"/>
                        <a:pt x="1911460" y="1567939"/>
                        <a:pt x="1905949" y="1592740"/>
                      </a:cubicBezTo>
                      <a:cubicBezTo>
                        <a:pt x="1898559" y="1593116"/>
                        <a:pt x="1890542" y="1593805"/>
                        <a:pt x="1882525" y="1593805"/>
                      </a:cubicBezTo>
                      <a:cubicBezTo>
                        <a:pt x="1788016" y="1593867"/>
                        <a:pt x="1693508" y="1593867"/>
                        <a:pt x="1598936" y="1593867"/>
                      </a:cubicBezTo>
                      <a:cubicBezTo>
                        <a:pt x="1591420" y="1593867"/>
                        <a:pt x="1583779" y="1593679"/>
                        <a:pt x="1576389" y="1594869"/>
                      </a:cubicBezTo>
                      <a:cubicBezTo>
                        <a:pt x="1562987" y="1597124"/>
                        <a:pt x="1555471" y="1606394"/>
                        <a:pt x="1555721" y="1618920"/>
                      </a:cubicBezTo>
                      <a:cubicBezTo>
                        <a:pt x="1556034" y="1631132"/>
                        <a:pt x="1564302" y="1640276"/>
                        <a:pt x="1577579" y="1642093"/>
                      </a:cubicBezTo>
                      <a:cubicBezTo>
                        <a:pt x="1583654" y="1642907"/>
                        <a:pt x="1589854" y="1642594"/>
                        <a:pt x="1596055" y="1642594"/>
                      </a:cubicBezTo>
                      <a:cubicBezTo>
                        <a:pt x="1691253" y="1642594"/>
                        <a:pt x="1786451" y="1642594"/>
                        <a:pt x="1881649" y="1642594"/>
                      </a:cubicBezTo>
                      <a:cubicBezTo>
                        <a:pt x="1889728" y="1642594"/>
                        <a:pt x="1897807" y="1642594"/>
                        <a:pt x="1907577" y="1642594"/>
                      </a:cubicBezTo>
                      <a:cubicBezTo>
                        <a:pt x="1908204" y="1651988"/>
                        <a:pt x="1909143" y="1659253"/>
                        <a:pt x="1909143" y="1666518"/>
                      </a:cubicBezTo>
                      <a:cubicBezTo>
                        <a:pt x="1909268" y="1761027"/>
                        <a:pt x="1909205" y="1855536"/>
                        <a:pt x="1909143" y="1950108"/>
                      </a:cubicBezTo>
                      <a:cubicBezTo>
                        <a:pt x="1909143" y="1957623"/>
                        <a:pt x="1908705" y="1965201"/>
                        <a:pt x="1907702" y="1972654"/>
                      </a:cubicBezTo>
                      <a:cubicBezTo>
                        <a:pt x="1903256" y="2005285"/>
                        <a:pt x="1879143" y="2028458"/>
                        <a:pt x="1846263" y="2031840"/>
                      </a:cubicBezTo>
                      <a:cubicBezTo>
                        <a:pt x="1839498" y="2032529"/>
                        <a:pt x="1832609" y="2032403"/>
                        <a:pt x="1825720" y="2032403"/>
                      </a:cubicBezTo>
                      <a:cubicBezTo>
                        <a:pt x="1261360" y="2032403"/>
                        <a:pt x="696937" y="2032466"/>
                        <a:pt x="132576" y="2032278"/>
                      </a:cubicBezTo>
                      <a:cubicBezTo>
                        <a:pt x="121053" y="2032278"/>
                        <a:pt x="109153" y="2031715"/>
                        <a:pt x="98130" y="2028708"/>
                      </a:cubicBezTo>
                      <a:cubicBezTo>
                        <a:pt x="69571" y="2020942"/>
                        <a:pt x="52034" y="1998583"/>
                        <a:pt x="49466" y="1969335"/>
                      </a:cubicBezTo>
                      <a:cubicBezTo>
                        <a:pt x="49216" y="1966579"/>
                        <a:pt x="49028" y="1963886"/>
                        <a:pt x="49028" y="1961130"/>
                      </a:cubicBezTo>
                      <a:cubicBezTo>
                        <a:pt x="48965" y="1863866"/>
                        <a:pt x="48965" y="1766601"/>
                        <a:pt x="49028" y="1669337"/>
                      </a:cubicBezTo>
                      <a:cubicBezTo>
                        <a:pt x="49028" y="1665391"/>
                        <a:pt x="49842" y="1661383"/>
                        <a:pt x="50656" y="1654556"/>
                      </a:cubicBezTo>
                      <a:cubicBezTo>
                        <a:pt x="59174" y="1654556"/>
                        <a:pt x="67128" y="1654556"/>
                        <a:pt x="75145" y="1654556"/>
                      </a:cubicBezTo>
                      <a:cubicBezTo>
                        <a:pt x="169654" y="1654556"/>
                        <a:pt x="264162" y="1654556"/>
                        <a:pt x="358734" y="1654556"/>
                      </a:cubicBezTo>
                      <a:cubicBezTo>
                        <a:pt x="364872" y="1654556"/>
                        <a:pt x="371072" y="1654869"/>
                        <a:pt x="377210" y="1654305"/>
                      </a:cubicBezTo>
                      <a:cubicBezTo>
                        <a:pt x="393118" y="1652990"/>
                        <a:pt x="402951" y="1643846"/>
                        <a:pt x="403264" y="1630631"/>
                      </a:cubicBezTo>
                      <a:cubicBezTo>
                        <a:pt x="403577" y="1616665"/>
                        <a:pt x="393306" y="1607020"/>
                        <a:pt x="376270" y="1605767"/>
                      </a:cubicBezTo>
                      <a:cubicBezTo>
                        <a:pt x="370822" y="1605391"/>
                        <a:pt x="365310" y="1605579"/>
                        <a:pt x="359861" y="1605579"/>
                      </a:cubicBezTo>
                      <a:cubicBezTo>
                        <a:pt x="265352" y="1605579"/>
                        <a:pt x="170844" y="1605579"/>
                        <a:pt x="76272" y="1605579"/>
                      </a:cubicBezTo>
                      <a:cubicBezTo>
                        <a:pt x="68193" y="1605579"/>
                        <a:pt x="60176" y="1605579"/>
                        <a:pt x="50531" y="1605579"/>
                      </a:cubicBezTo>
                      <a:cubicBezTo>
                        <a:pt x="50531" y="1548961"/>
                        <a:pt x="50531" y="1494536"/>
                        <a:pt x="50531" y="1436102"/>
                      </a:cubicBezTo>
                      <a:cubicBezTo>
                        <a:pt x="60051" y="1436102"/>
                        <a:pt x="68067" y="1436102"/>
                        <a:pt x="76084" y="1436102"/>
                      </a:cubicBezTo>
                      <a:cubicBezTo>
                        <a:pt x="171282" y="1436102"/>
                        <a:pt x="266480" y="1436102"/>
                        <a:pt x="361678" y="1436039"/>
                      </a:cubicBezTo>
                      <a:cubicBezTo>
                        <a:pt x="369193" y="1436039"/>
                        <a:pt x="376834" y="1436039"/>
                        <a:pt x="384162" y="1434536"/>
                      </a:cubicBezTo>
                      <a:cubicBezTo>
                        <a:pt x="396250" y="1432094"/>
                        <a:pt x="403514" y="1422511"/>
                        <a:pt x="403327" y="1411300"/>
                      </a:cubicBezTo>
                      <a:cubicBezTo>
                        <a:pt x="403076" y="1400153"/>
                        <a:pt x="395373" y="1390507"/>
                        <a:pt x="383535" y="1388315"/>
                      </a:cubicBezTo>
                      <a:cubicBezTo>
                        <a:pt x="376897" y="1387063"/>
                        <a:pt x="369882" y="1387376"/>
                        <a:pt x="363056" y="1387376"/>
                      </a:cubicBezTo>
                      <a:cubicBezTo>
                        <a:pt x="267858" y="1387313"/>
                        <a:pt x="172660" y="1387313"/>
                        <a:pt x="77462" y="1387313"/>
                      </a:cubicBezTo>
                      <a:cubicBezTo>
                        <a:pt x="69320" y="1387313"/>
                        <a:pt x="61116" y="1387313"/>
                        <a:pt x="53412" y="1387313"/>
                      </a:cubicBezTo>
                      <a:cubicBezTo>
                        <a:pt x="47963" y="1371593"/>
                        <a:pt x="46961" y="1252345"/>
                        <a:pt x="52160" y="1227356"/>
                      </a:cubicBezTo>
                      <a:cubicBezTo>
                        <a:pt x="59613" y="1227356"/>
                        <a:pt x="67629" y="1227356"/>
                        <a:pt x="75646" y="1227356"/>
                      </a:cubicBezTo>
                      <a:cubicBezTo>
                        <a:pt x="171533" y="1227356"/>
                        <a:pt x="267419" y="1227356"/>
                        <a:pt x="363306" y="1227293"/>
                      </a:cubicBezTo>
                      <a:cubicBezTo>
                        <a:pt x="370132" y="1227293"/>
                        <a:pt x="377147" y="1227606"/>
                        <a:pt x="383786" y="1226291"/>
                      </a:cubicBezTo>
                      <a:cubicBezTo>
                        <a:pt x="395623" y="1224037"/>
                        <a:pt x="403201" y="1214266"/>
                        <a:pt x="403201" y="1203055"/>
                      </a:cubicBezTo>
                      <a:cubicBezTo>
                        <a:pt x="403201" y="1191782"/>
                        <a:pt x="395874" y="1182387"/>
                        <a:pt x="383786" y="1180007"/>
                      </a:cubicBezTo>
                      <a:cubicBezTo>
                        <a:pt x="376458" y="1178567"/>
                        <a:pt x="368817" y="1178630"/>
                        <a:pt x="361302" y="1178630"/>
                      </a:cubicBezTo>
                      <a:cubicBezTo>
                        <a:pt x="266104" y="1178567"/>
                        <a:pt x="170906" y="1178567"/>
                        <a:pt x="75709" y="1178567"/>
                      </a:cubicBezTo>
                      <a:cubicBezTo>
                        <a:pt x="67692" y="1178567"/>
                        <a:pt x="59675" y="1178567"/>
                        <a:pt x="50406" y="1178567"/>
                      </a:cubicBezTo>
                      <a:cubicBezTo>
                        <a:pt x="49842" y="1169235"/>
                        <a:pt x="49028" y="1162596"/>
                        <a:pt x="49028" y="1155957"/>
                      </a:cubicBezTo>
                      <a:cubicBezTo>
                        <a:pt x="48965" y="1062137"/>
                        <a:pt x="48903" y="968255"/>
                        <a:pt x="49091" y="874435"/>
                      </a:cubicBezTo>
                      <a:cubicBezTo>
                        <a:pt x="49091" y="864289"/>
                        <a:pt x="49278" y="853516"/>
                        <a:pt x="52410" y="843997"/>
                      </a:cubicBezTo>
                      <a:cubicBezTo>
                        <a:pt x="61679" y="816126"/>
                        <a:pt x="81533" y="799968"/>
                        <a:pt x="111032" y="796648"/>
                      </a:cubicBezTo>
                      <a:cubicBezTo>
                        <a:pt x="118485" y="795834"/>
                        <a:pt x="126063" y="796022"/>
                        <a:pt x="133579" y="796022"/>
                      </a:cubicBezTo>
                      <a:cubicBezTo>
                        <a:pt x="697313" y="796022"/>
                        <a:pt x="1260984" y="795959"/>
                        <a:pt x="1824717" y="796147"/>
                      </a:cubicBezTo>
                      <a:cubicBezTo>
                        <a:pt x="1836931" y="796147"/>
                        <a:pt x="1849581" y="796711"/>
                        <a:pt x="1861231" y="799968"/>
                      </a:cubicBezTo>
                      <a:cubicBezTo>
                        <a:pt x="1887222" y="807421"/>
                        <a:pt x="1902442" y="826022"/>
                        <a:pt x="1907327" y="852389"/>
                      </a:cubicBezTo>
                      <a:cubicBezTo>
                        <a:pt x="1909080" y="861721"/>
                        <a:pt x="1909268" y="871491"/>
                        <a:pt x="1909268" y="881011"/>
                      </a:cubicBezTo>
                      <a:cubicBezTo>
                        <a:pt x="1909393" y="967315"/>
                        <a:pt x="1909393" y="1053620"/>
                        <a:pt x="1909268" y="1139924"/>
                      </a:cubicBezTo>
                      <a:cubicBezTo>
                        <a:pt x="1909268" y="1147941"/>
                        <a:pt x="1908329" y="1155957"/>
                        <a:pt x="1907765" y="1165477"/>
                      </a:cubicBezTo>
                      <a:cubicBezTo>
                        <a:pt x="1897494" y="1166041"/>
                        <a:pt x="1888788" y="1166855"/>
                        <a:pt x="1880083" y="1166855"/>
                      </a:cubicBezTo>
                      <a:cubicBezTo>
                        <a:pt x="1786951" y="1166980"/>
                        <a:pt x="1693758" y="1166918"/>
                        <a:pt x="1600627" y="1166980"/>
                      </a:cubicBezTo>
                      <a:cubicBezTo>
                        <a:pt x="1592422" y="1166980"/>
                        <a:pt x="1584093" y="1166855"/>
                        <a:pt x="1576013" y="1167983"/>
                      </a:cubicBezTo>
                      <a:cubicBezTo>
                        <a:pt x="1563988" y="1169673"/>
                        <a:pt x="1556410" y="1178692"/>
                        <a:pt x="1555847" y="1190279"/>
                      </a:cubicBezTo>
                      <a:cubicBezTo>
                        <a:pt x="1555282" y="1201803"/>
                        <a:pt x="1562172" y="1211573"/>
                        <a:pt x="1574197" y="1214141"/>
                      </a:cubicBezTo>
                      <a:cubicBezTo>
                        <a:pt x="1581462" y="1215707"/>
                        <a:pt x="1589166" y="1215456"/>
                        <a:pt x="1596682" y="1215456"/>
                      </a:cubicBezTo>
                      <a:cubicBezTo>
                        <a:pt x="1691190" y="1215519"/>
                        <a:pt x="1785699" y="1215519"/>
                        <a:pt x="1880270" y="1215519"/>
                      </a:cubicBezTo>
                      <a:cubicBezTo>
                        <a:pt x="1888413" y="1215519"/>
                        <a:pt x="1896554" y="1215519"/>
                        <a:pt x="1904070" y="1215519"/>
                      </a:cubicBezTo>
                      <a:cubicBezTo>
                        <a:pt x="1910333" y="1230613"/>
                        <a:pt x="1912274" y="1339652"/>
                        <a:pt x="1907014" y="1374224"/>
                      </a:cubicBezTo>
                      <a:cubicBezTo>
                        <a:pt x="1899686" y="1374537"/>
                        <a:pt x="1891795" y="1375163"/>
                        <a:pt x="1883903" y="1375163"/>
                      </a:cubicBezTo>
                      <a:cubicBezTo>
                        <a:pt x="1788016" y="1375225"/>
                        <a:pt x="1692130" y="1375163"/>
                        <a:pt x="1596243" y="1375225"/>
                      </a:cubicBezTo>
                      <a:cubicBezTo>
                        <a:pt x="1589416" y="1375225"/>
                        <a:pt x="1582402" y="1374975"/>
                        <a:pt x="1575763" y="1376228"/>
                      </a:cubicBezTo>
                      <a:cubicBezTo>
                        <a:pt x="1563863" y="1378482"/>
                        <a:pt x="1556347" y="1387877"/>
                        <a:pt x="1555972" y="1399213"/>
                      </a:cubicBezTo>
                      <a:cubicBezTo>
                        <a:pt x="1555408" y="1410862"/>
                        <a:pt x="1562235" y="1420319"/>
                        <a:pt x="1574510" y="1423138"/>
                      </a:cubicBezTo>
                      <a:close/>
                    </a:path>
                  </a:pathLst>
                </a:custGeom>
                <a:grpFill/>
                <a:ln w="62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0" name="任意多边形: 形状 29"/>
                <p:cNvSpPr/>
                <p:nvPr/>
              </p:nvSpPr>
              <p:spPr>
                <a:xfrm>
                  <a:off x="8367131" y="3342320"/>
                  <a:ext cx="356623" cy="682226"/>
                </a:xfrm>
                <a:custGeom>
                  <a:avLst/>
                  <a:gdLst>
                    <a:gd name="connsiteX0" fmla="*/ 147643 w 356623"/>
                    <a:gd name="connsiteY0" fmla="*/ 3256 h 682226"/>
                    <a:gd name="connsiteX1" fmla="*/ 7227 w 356623"/>
                    <a:gd name="connsiteY1" fmla="*/ 131836 h 682226"/>
                    <a:gd name="connsiteX2" fmla="*/ 64470 w 356623"/>
                    <a:gd name="connsiteY2" fmla="*/ 314841 h 682226"/>
                    <a:gd name="connsiteX3" fmla="*/ 76120 w 356623"/>
                    <a:gd name="connsiteY3" fmla="*/ 341209 h 682226"/>
                    <a:gd name="connsiteX4" fmla="*/ 75995 w 356623"/>
                    <a:gd name="connsiteY4" fmla="*/ 458264 h 682226"/>
                    <a:gd name="connsiteX5" fmla="*/ 75995 w 356623"/>
                    <a:gd name="connsiteY5" fmla="*/ 567116 h 682226"/>
                    <a:gd name="connsiteX6" fmla="*/ 75995 w 356623"/>
                    <a:gd name="connsiteY6" fmla="*/ 569182 h 682226"/>
                    <a:gd name="connsiteX7" fmla="*/ 78312 w 356623"/>
                    <a:gd name="connsiteY7" fmla="*/ 597741 h 682226"/>
                    <a:gd name="connsiteX8" fmla="*/ 175076 w 356623"/>
                    <a:gd name="connsiteY8" fmla="*/ 682167 h 682226"/>
                    <a:gd name="connsiteX9" fmla="*/ 278039 w 356623"/>
                    <a:gd name="connsiteY9" fmla="*/ 602752 h 682226"/>
                    <a:gd name="connsiteX10" fmla="*/ 281108 w 356623"/>
                    <a:gd name="connsiteY10" fmla="*/ 570184 h 682226"/>
                    <a:gd name="connsiteX11" fmla="*/ 281108 w 356623"/>
                    <a:gd name="connsiteY11" fmla="*/ 340144 h 682226"/>
                    <a:gd name="connsiteX12" fmla="*/ 291943 w 356623"/>
                    <a:gd name="connsiteY12" fmla="*/ 315593 h 682226"/>
                    <a:gd name="connsiteX13" fmla="*/ 356452 w 356623"/>
                    <a:gd name="connsiteY13" fmla="*/ 169289 h 682226"/>
                    <a:gd name="connsiteX14" fmla="*/ 147643 w 356623"/>
                    <a:gd name="connsiteY14" fmla="*/ 3256 h 682226"/>
                    <a:gd name="connsiteX15" fmla="*/ 253927 w 356623"/>
                    <a:gd name="connsiteY15" fmla="*/ 284528 h 682226"/>
                    <a:gd name="connsiteX16" fmla="*/ 243530 w 356623"/>
                    <a:gd name="connsiteY16" fmla="*/ 291042 h 682226"/>
                    <a:gd name="connsiteX17" fmla="*/ 232319 w 356623"/>
                    <a:gd name="connsiteY17" fmla="*/ 310895 h 682226"/>
                    <a:gd name="connsiteX18" fmla="*/ 232445 w 356623"/>
                    <a:gd name="connsiteY18" fmla="*/ 374528 h 682226"/>
                    <a:gd name="connsiteX19" fmla="*/ 232445 w 356623"/>
                    <a:gd name="connsiteY19" fmla="*/ 559287 h 682226"/>
                    <a:gd name="connsiteX20" fmla="*/ 232319 w 356623"/>
                    <a:gd name="connsiteY20" fmla="*/ 577762 h 682226"/>
                    <a:gd name="connsiteX21" fmla="*/ 177769 w 356623"/>
                    <a:gd name="connsiteY21" fmla="*/ 634318 h 682226"/>
                    <a:gd name="connsiteX22" fmla="*/ 125159 w 356623"/>
                    <a:gd name="connsiteY22" fmla="*/ 577888 h 682226"/>
                    <a:gd name="connsiteX23" fmla="*/ 125034 w 356623"/>
                    <a:gd name="connsiteY23" fmla="*/ 477304 h 682226"/>
                    <a:gd name="connsiteX24" fmla="*/ 125034 w 356623"/>
                    <a:gd name="connsiteY24" fmla="*/ 446490 h 682226"/>
                    <a:gd name="connsiteX25" fmla="*/ 125284 w 356623"/>
                    <a:gd name="connsiteY25" fmla="*/ 315092 h 682226"/>
                    <a:gd name="connsiteX26" fmla="*/ 110754 w 356623"/>
                    <a:gd name="connsiteY26" fmla="*/ 288725 h 682226"/>
                    <a:gd name="connsiteX27" fmla="*/ 52320 w 356623"/>
                    <a:gd name="connsiteY27" fmla="*/ 147180 h 682226"/>
                    <a:gd name="connsiteX28" fmla="*/ 168437 w 356623"/>
                    <a:gd name="connsiteY28" fmla="*/ 49102 h 682226"/>
                    <a:gd name="connsiteX29" fmla="*/ 300649 w 356623"/>
                    <a:gd name="connsiteY29" fmla="*/ 133339 h 682226"/>
                    <a:gd name="connsiteX30" fmla="*/ 253927 w 356623"/>
                    <a:gd name="connsiteY30" fmla="*/ 284528 h 682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356623" h="682226">
                      <a:moveTo>
                        <a:pt x="147643" y="3256"/>
                      </a:moveTo>
                      <a:cubicBezTo>
                        <a:pt x="75744" y="17724"/>
                        <a:pt x="26579" y="60688"/>
                        <a:pt x="7227" y="131836"/>
                      </a:cubicBezTo>
                      <a:cubicBezTo>
                        <a:pt x="-12314" y="203673"/>
                        <a:pt x="8103" y="265739"/>
                        <a:pt x="64470" y="314841"/>
                      </a:cubicBezTo>
                      <a:cubicBezTo>
                        <a:pt x="73302" y="322545"/>
                        <a:pt x="76245" y="330248"/>
                        <a:pt x="76120" y="341209"/>
                      </a:cubicBezTo>
                      <a:cubicBezTo>
                        <a:pt x="75744" y="380227"/>
                        <a:pt x="75995" y="419246"/>
                        <a:pt x="75995" y="458264"/>
                      </a:cubicBezTo>
                      <a:cubicBezTo>
                        <a:pt x="75995" y="494527"/>
                        <a:pt x="75995" y="530853"/>
                        <a:pt x="75995" y="567116"/>
                      </a:cubicBezTo>
                      <a:cubicBezTo>
                        <a:pt x="75995" y="567804"/>
                        <a:pt x="75932" y="568493"/>
                        <a:pt x="75995" y="569182"/>
                      </a:cubicBezTo>
                      <a:cubicBezTo>
                        <a:pt x="76746" y="578702"/>
                        <a:pt x="76746" y="588347"/>
                        <a:pt x="78312" y="597741"/>
                      </a:cubicBezTo>
                      <a:cubicBezTo>
                        <a:pt x="86454" y="646593"/>
                        <a:pt x="125598" y="680539"/>
                        <a:pt x="175076" y="682167"/>
                      </a:cubicBezTo>
                      <a:cubicBezTo>
                        <a:pt x="225555" y="683796"/>
                        <a:pt x="267392" y="651791"/>
                        <a:pt x="278039" y="602752"/>
                      </a:cubicBezTo>
                      <a:cubicBezTo>
                        <a:pt x="280357" y="592168"/>
                        <a:pt x="281108" y="581082"/>
                        <a:pt x="281108" y="570184"/>
                      </a:cubicBezTo>
                      <a:cubicBezTo>
                        <a:pt x="281359" y="493525"/>
                        <a:pt x="281359" y="416866"/>
                        <a:pt x="281108" y="340144"/>
                      </a:cubicBezTo>
                      <a:cubicBezTo>
                        <a:pt x="281046" y="329873"/>
                        <a:pt x="283488" y="322607"/>
                        <a:pt x="291943" y="315593"/>
                      </a:cubicBezTo>
                      <a:cubicBezTo>
                        <a:pt x="337663" y="277702"/>
                        <a:pt x="358769" y="228662"/>
                        <a:pt x="356452" y="169289"/>
                      </a:cubicBezTo>
                      <a:cubicBezTo>
                        <a:pt x="352256" y="64008"/>
                        <a:pt x="250858" y="-17537"/>
                        <a:pt x="147643" y="3256"/>
                      </a:cubicBezTo>
                      <a:close/>
                      <a:moveTo>
                        <a:pt x="253927" y="284528"/>
                      </a:moveTo>
                      <a:cubicBezTo>
                        <a:pt x="250545" y="286846"/>
                        <a:pt x="247163" y="289288"/>
                        <a:pt x="243530" y="291042"/>
                      </a:cubicBezTo>
                      <a:cubicBezTo>
                        <a:pt x="235013" y="295050"/>
                        <a:pt x="232131" y="301626"/>
                        <a:pt x="232319" y="310895"/>
                      </a:cubicBezTo>
                      <a:cubicBezTo>
                        <a:pt x="232758" y="332127"/>
                        <a:pt x="232445" y="353296"/>
                        <a:pt x="232445" y="374528"/>
                      </a:cubicBezTo>
                      <a:cubicBezTo>
                        <a:pt x="232445" y="436093"/>
                        <a:pt x="232445" y="497721"/>
                        <a:pt x="232445" y="559287"/>
                      </a:cubicBezTo>
                      <a:cubicBezTo>
                        <a:pt x="232445" y="565424"/>
                        <a:pt x="232570" y="571625"/>
                        <a:pt x="232319" y="577762"/>
                      </a:cubicBezTo>
                      <a:cubicBezTo>
                        <a:pt x="231067" y="612209"/>
                        <a:pt x="209271" y="634819"/>
                        <a:pt x="177769" y="634318"/>
                      </a:cubicBezTo>
                      <a:cubicBezTo>
                        <a:pt x="147330" y="633816"/>
                        <a:pt x="125660" y="611082"/>
                        <a:pt x="125159" y="577888"/>
                      </a:cubicBezTo>
                      <a:cubicBezTo>
                        <a:pt x="124658" y="544381"/>
                        <a:pt x="125034" y="510811"/>
                        <a:pt x="125034" y="477304"/>
                      </a:cubicBezTo>
                      <a:cubicBezTo>
                        <a:pt x="125034" y="467032"/>
                        <a:pt x="125034" y="456761"/>
                        <a:pt x="125034" y="446490"/>
                      </a:cubicBezTo>
                      <a:cubicBezTo>
                        <a:pt x="125034" y="402711"/>
                        <a:pt x="124658" y="358870"/>
                        <a:pt x="125284" y="315092"/>
                      </a:cubicBezTo>
                      <a:cubicBezTo>
                        <a:pt x="125472" y="302691"/>
                        <a:pt x="121464" y="295426"/>
                        <a:pt x="110754" y="288725"/>
                      </a:cubicBezTo>
                      <a:cubicBezTo>
                        <a:pt x="60776" y="257221"/>
                        <a:pt x="38855" y="202858"/>
                        <a:pt x="52320" y="147180"/>
                      </a:cubicBezTo>
                      <a:cubicBezTo>
                        <a:pt x="65160" y="94320"/>
                        <a:pt x="112070" y="53611"/>
                        <a:pt x="168437" y="49102"/>
                      </a:cubicBezTo>
                      <a:cubicBezTo>
                        <a:pt x="226182" y="44530"/>
                        <a:pt x="278666" y="76471"/>
                        <a:pt x="300649" y="133339"/>
                      </a:cubicBezTo>
                      <a:cubicBezTo>
                        <a:pt x="321755" y="188141"/>
                        <a:pt x="301713" y="251710"/>
                        <a:pt x="253927" y="284528"/>
                      </a:cubicBezTo>
                      <a:close/>
                    </a:path>
                  </a:pathLst>
                </a:custGeom>
                <a:grpFill/>
                <a:ln w="62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0" name="文本框 19"/>
            <p:cNvSpPr txBox="1"/>
            <p:nvPr/>
          </p:nvSpPr>
          <p:spPr>
            <a:xfrm>
              <a:off x="5834062" y="2513990"/>
              <a:ext cx="523875" cy="294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2D508F"/>
                  </a:solidFill>
                </a:rPr>
                <a:t>01</a:t>
              </a:r>
              <a:endParaRPr lang="zh-CN" altLang="en-US" dirty="0">
                <a:solidFill>
                  <a:srgbClr val="2D508F"/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724202" y="3523495"/>
              <a:ext cx="523875" cy="294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2D508F"/>
                  </a:solidFill>
                </a:rPr>
                <a:t>02</a:t>
              </a:r>
              <a:endParaRPr lang="zh-CN" altLang="en-US" dirty="0">
                <a:solidFill>
                  <a:srgbClr val="2D508F"/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834061" y="4602775"/>
              <a:ext cx="523875" cy="294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2D508F"/>
                  </a:solidFill>
                </a:rPr>
                <a:t>03</a:t>
              </a:r>
              <a:endParaRPr lang="zh-CN" altLang="en-US" dirty="0">
                <a:solidFill>
                  <a:srgbClr val="2D508F"/>
                </a:solidFill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870700" y="3525695"/>
              <a:ext cx="523875" cy="294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2D508F"/>
                  </a:solidFill>
                </a:rPr>
                <a:t>04</a:t>
              </a:r>
              <a:endParaRPr lang="zh-CN" altLang="en-US" dirty="0">
                <a:solidFill>
                  <a:srgbClr val="2D508F"/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726164" y="1855939"/>
            <a:ext cx="3563972" cy="1110314"/>
            <a:chOff x="359754" y="4041559"/>
            <a:chExt cx="3563972" cy="1110314"/>
          </a:xfrm>
        </p:grpSpPr>
        <p:sp>
          <p:nvSpPr>
            <p:cNvPr id="46" name="矩形 45"/>
            <p:cNvSpPr/>
            <p:nvPr>
              <p:custDataLst>
                <p:tags r:id="rId3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743115" y="4178853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359754" y="4354411"/>
              <a:ext cx="3563972" cy="7974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726164" y="4591478"/>
            <a:ext cx="3563972" cy="1110314"/>
            <a:chOff x="359754" y="4041559"/>
            <a:chExt cx="3563972" cy="1110314"/>
          </a:xfrm>
        </p:grpSpPr>
        <p:sp>
          <p:nvSpPr>
            <p:cNvPr id="50" name="矩形 49"/>
            <p:cNvSpPr/>
            <p:nvPr>
              <p:custDataLst>
                <p:tags r:id="rId4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743115" y="4178853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359754" y="4354411"/>
              <a:ext cx="3563972" cy="7974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 flipH="1">
            <a:off x="769527" y="1855939"/>
            <a:ext cx="3563972" cy="1110314"/>
            <a:chOff x="359754" y="4041559"/>
            <a:chExt cx="3563972" cy="1110314"/>
          </a:xfrm>
        </p:grpSpPr>
        <p:sp>
          <p:nvSpPr>
            <p:cNvPr id="54" name="矩形 53"/>
            <p:cNvSpPr/>
            <p:nvPr>
              <p:custDataLst>
                <p:tags r:id="rId5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743115" y="4178853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r"/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359754" y="4354411"/>
              <a:ext cx="3563972" cy="7974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 flipH="1">
            <a:off x="769527" y="4591478"/>
            <a:ext cx="3563972" cy="1110314"/>
            <a:chOff x="359754" y="4041559"/>
            <a:chExt cx="3563972" cy="1110314"/>
          </a:xfrm>
        </p:grpSpPr>
        <p:sp>
          <p:nvSpPr>
            <p:cNvPr id="58" name="矩形 57"/>
            <p:cNvSpPr/>
            <p:nvPr>
              <p:custDataLst>
                <p:tags r:id="rId6"/>
              </p:custDataLst>
            </p:nvPr>
          </p:nvSpPr>
          <p:spPr>
            <a:xfrm>
              <a:off x="359754" y="404155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1743115" y="4178853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pPr algn="r"/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359754" y="4354411"/>
              <a:ext cx="3563972" cy="7974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/>
        </p:nvSpPr>
        <p:spPr>
          <a:xfrm>
            <a:off x="868973" y="255375"/>
            <a:ext cx="10851902" cy="532388"/>
          </a:xfrm>
          <a:custGeom>
            <a:avLst/>
            <a:gdLst>
              <a:gd name="connsiteX0" fmla="*/ 0 w 10851902"/>
              <a:gd name="connsiteY0" fmla="*/ 0 h 532388"/>
              <a:gd name="connsiteX1" fmla="*/ 10763169 w 10851902"/>
              <a:gd name="connsiteY1" fmla="*/ 0 h 532388"/>
              <a:gd name="connsiteX2" fmla="*/ 10851902 w 10851902"/>
              <a:gd name="connsiteY2" fmla="*/ 88733 h 532388"/>
              <a:gd name="connsiteX3" fmla="*/ 10851902 w 10851902"/>
              <a:gd name="connsiteY3" fmla="*/ 443655 h 532388"/>
              <a:gd name="connsiteX4" fmla="*/ 10763169 w 10851902"/>
              <a:gd name="connsiteY4" fmla="*/ 532388 h 532388"/>
              <a:gd name="connsiteX5" fmla="*/ 0 w 10851902"/>
              <a:gd name="connsiteY5" fmla="*/ 532388 h 532388"/>
              <a:gd name="connsiteX6" fmla="*/ 8000 w 10851902"/>
              <a:gd name="connsiteY6" fmla="*/ 522692 h 532388"/>
              <a:gd name="connsiteX7" fmla="*/ 86349 w 10851902"/>
              <a:gd name="connsiteY7" fmla="*/ 266194 h 532388"/>
              <a:gd name="connsiteX8" fmla="*/ 8000 w 10851902"/>
              <a:gd name="connsiteY8" fmla="*/ 9696 h 5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51902" h="532388">
                <a:moveTo>
                  <a:pt x="0" y="0"/>
                </a:moveTo>
                <a:lnTo>
                  <a:pt x="10763169" y="0"/>
                </a:lnTo>
                <a:cubicBezTo>
                  <a:pt x="10812175" y="0"/>
                  <a:pt x="10851902" y="39727"/>
                  <a:pt x="10851902" y="88733"/>
                </a:cubicBezTo>
                <a:lnTo>
                  <a:pt x="10851902" y="443655"/>
                </a:lnTo>
                <a:cubicBezTo>
                  <a:pt x="10851902" y="492661"/>
                  <a:pt x="10812175" y="532388"/>
                  <a:pt x="10763169" y="532388"/>
                </a:cubicBezTo>
                <a:lnTo>
                  <a:pt x="0" y="532388"/>
                </a:lnTo>
                <a:lnTo>
                  <a:pt x="8000" y="522692"/>
                </a:lnTo>
                <a:cubicBezTo>
                  <a:pt x="57466" y="449473"/>
                  <a:pt x="86349" y="361207"/>
                  <a:pt x="86349" y="266194"/>
                </a:cubicBezTo>
                <a:cubicBezTo>
                  <a:pt x="86349" y="171181"/>
                  <a:pt x="57466" y="82915"/>
                  <a:pt x="8000" y="969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5561" y="226244"/>
            <a:ext cx="613078" cy="622169"/>
          </a:xfrm>
          <a:prstGeom prst="rect">
            <a:avLst/>
          </a:prstGeom>
        </p:spPr>
      </p:pic>
      <p:grpSp>
        <p:nvGrpSpPr>
          <p:cNvPr id="4" name="图形 156"/>
          <p:cNvGrpSpPr/>
          <p:nvPr/>
        </p:nvGrpSpPr>
        <p:grpSpPr>
          <a:xfrm>
            <a:off x="421083" y="424207"/>
            <a:ext cx="416304" cy="587956"/>
            <a:chOff x="4737497" y="1518591"/>
            <a:chExt cx="2691442" cy="3801191"/>
          </a:xfrm>
        </p:grpSpPr>
        <p:sp>
          <p:nvSpPr>
            <p:cNvPr id="5" name="任意多边形: 形状 4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solidFill>
              <a:schemeClr val="bg1"/>
            </a:solidFill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chemeClr val="accent5">
                  <a:lumMod val="7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1125001" y="304747"/>
            <a:ext cx="33357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spc="300" dirty="0">
                <a:solidFill>
                  <a:srgbClr val="2D508F"/>
                </a:solidFill>
                <a:cs typeface="+mn-ea"/>
                <a:sym typeface="+mn-lt"/>
              </a:rPr>
              <a:t>未来预测规划</a:t>
            </a:r>
            <a:endParaRPr lang="zh-CN" altLang="en-US" sz="2600" spc="300" dirty="0">
              <a:solidFill>
                <a:srgbClr val="2D508F"/>
              </a:solidFill>
              <a:cs typeface="+mn-ea"/>
              <a:sym typeface="+mn-lt"/>
            </a:endParaRPr>
          </a:p>
        </p:txBody>
      </p:sp>
      <p:grpSp>
        <p:nvGrpSpPr>
          <p:cNvPr id="1042" name="组合 1041"/>
          <p:cNvGrpSpPr/>
          <p:nvPr/>
        </p:nvGrpSpPr>
        <p:grpSpPr>
          <a:xfrm>
            <a:off x="7477861" y="366154"/>
            <a:ext cx="3990493" cy="454647"/>
            <a:chOff x="11596136" y="4870451"/>
            <a:chExt cx="2518183" cy="286903"/>
          </a:xfrm>
        </p:grpSpPr>
        <p:sp>
          <p:nvSpPr>
            <p:cNvPr id="1043" name="任意多边形: 形状 1042"/>
            <p:cNvSpPr/>
            <p:nvPr/>
          </p:nvSpPr>
          <p:spPr>
            <a:xfrm>
              <a:off x="11596136" y="4870451"/>
              <a:ext cx="2191720" cy="286903"/>
            </a:xfrm>
            <a:custGeom>
              <a:avLst/>
              <a:gdLst>
                <a:gd name="connsiteX0" fmla="*/ 2193249 w 2191720"/>
                <a:gd name="connsiteY0" fmla="*/ 6374 h 229449"/>
                <a:gd name="connsiteX1" fmla="*/ 2193249 w 2191720"/>
                <a:gd name="connsiteY1" fmla="*/ -28039 h 229449"/>
                <a:gd name="connsiteX2" fmla="*/ 2193249 w 2191720"/>
                <a:gd name="connsiteY2" fmla="*/ 6374 h 229449"/>
                <a:gd name="connsiteX3" fmla="*/ 2193249 w 2191720"/>
                <a:gd name="connsiteY3" fmla="*/ 162146 h 229449"/>
                <a:gd name="connsiteX4" fmla="*/ 6371 w 2191720"/>
                <a:gd name="connsiteY4" fmla="*/ 162146 h 229449"/>
                <a:gd name="connsiteX5" fmla="*/ 6371 w 2191720"/>
                <a:gd name="connsiteY5" fmla="*/ 196559 h 229449"/>
                <a:gd name="connsiteX6" fmla="*/ 6371 w 2191720"/>
                <a:gd name="connsiteY6" fmla="*/ 162146 h 229449"/>
                <a:gd name="connsiteX7" fmla="*/ 6371 w 2191720"/>
                <a:gd name="connsiteY7" fmla="*/ 6374 h 22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720" h="229449">
                  <a:moveTo>
                    <a:pt x="2193249" y="6374"/>
                  </a:moveTo>
                  <a:cubicBezTo>
                    <a:pt x="2193249" y="-12632"/>
                    <a:pt x="2193249" y="-28039"/>
                    <a:pt x="2193249" y="-28039"/>
                  </a:cubicBezTo>
                  <a:cubicBezTo>
                    <a:pt x="2193249" y="-28039"/>
                    <a:pt x="2193249" y="-12632"/>
                    <a:pt x="2193249" y="6374"/>
                  </a:cubicBezTo>
                  <a:lnTo>
                    <a:pt x="2193249" y="162146"/>
                  </a:lnTo>
                  <a:lnTo>
                    <a:pt x="6371" y="162146"/>
                  </a:lnTo>
                  <a:cubicBezTo>
                    <a:pt x="6371" y="181152"/>
                    <a:pt x="6371" y="196559"/>
                    <a:pt x="6371" y="196559"/>
                  </a:cubicBezTo>
                  <a:cubicBezTo>
                    <a:pt x="6371" y="196559"/>
                    <a:pt x="6371" y="181152"/>
                    <a:pt x="6371" y="162146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4" name="任意多边形: 形状 1043"/>
            <p:cNvSpPr/>
            <p:nvPr/>
          </p:nvSpPr>
          <p:spPr>
            <a:xfrm>
              <a:off x="13884953" y="4875774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5" name="任意多边形: 形状 1044"/>
            <p:cNvSpPr/>
            <p:nvPr/>
          </p:nvSpPr>
          <p:spPr>
            <a:xfrm>
              <a:off x="13884953" y="4943406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437 h 50988"/>
                <a:gd name="connsiteX2" fmla="*/ 226571 w 229366"/>
                <a:gd name="connsiteY2" fmla="*/ 6374 h 50988"/>
                <a:gd name="connsiteX3" fmla="*/ 226571 w 229366"/>
                <a:gd name="connsiteY3" fmla="*/ 37202 h 50988"/>
                <a:gd name="connsiteX4" fmla="*/ 6371 w 229366"/>
                <a:gd name="connsiteY4" fmla="*/ 37202 h 50988"/>
                <a:gd name="connsiteX5" fmla="*/ 6371 w 229366"/>
                <a:gd name="connsiteY5" fmla="*/ 44013 h 50988"/>
                <a:gd name="connsiteX6" fmla="*/ 6371 w 229366"/>
                <a:gd name="connsiteY6" fmla="*/ 37202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612"/>
                    <a:pt x="226571" y="-437"/>
                    <a:pt x="226571" y="-437"/>
                  </a:cubicBezTo>
                  <a:cubicBezTo>
                    <a:pt x="226571" y="-437"/>
                    <a:pt x="226571" y="2612"/>
                    <a:pt x="226571" y="6374"/>
                  </a:cubicBezTo>
                  <a:lnTo>
                    <a:pt x="226571" y="37202"/>
                  </a:lnTo>
                  <a:lnTo>
                    <a:pt x="6371" y="37202"/>
                  </a:lnTo>
                  <a:cubicBezTo>
                    <a:pt x="6371" y="40964"/>
                    <a:pt x="6371" y="44013"/>
                    <a:pt x="6371" y="44013"/>
                  </a:cubicBezTo>
                  <a:cubicBezTo>
                    <a:pt x="6371" y="44013"/>
                    <a:pt x="6371" y="40963"/>
                    <a:pt x="6371" y="37202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6" name="任意多边形: 形状 1045"/>
            <p:cNvSpPr/>
            <p:nvPr/>
          </p:nvSpPr>
          <p:spPr>
            <a:xfrm>
              <a:off x="13884953" y="5011038"/>
              <a:ext cx="229366" cy="50989"/>
            </a:xfrm>
            <a:custGeom>
              <a:avLst/>
              <a:gdLst>
                <a:gd name="connsiteX0" fmla="*/ 226571 w 229366"/>
                <a:gd name="connsiteY0" fmla="*/ 6374 h 50988"/>
                <a:gd name="connsiteX1" fmla="*/ 226571 w 229366"/>
                <a:gd name="connsiteY1" fmla="*/ -766 h 50988"/>
                <a:gd name="connsiteX2" fmla="*/ 226571 w 229366"/>
                <a:gd name="connsiteY2" fmla="*/ 6374 h 50988"/>
                <a:gd name="connsiteX3" fmla="*/ 226571 w 229366"/>
                <a:gd name="connsiteY3" fmla="*/ 38690 h 50988"/>
                <a:gd name="connsiteX4" fmla="*/ 6371 w 229366"/>
                <a:gd name="connsiteY4" fmla="*/ 38690 h 50988"/>
                <a:gd name="connsiteX5" fmla="*/ 6371 w 229366"/>
                <a:gd name="connsiteY5" fmla="*/ 45830 h 50988"/>
                <a:gd name="connsiteX6" fmla="*/ 6371 w 229366"/>
                <a:gd name="connsiteY6" fmla="*/ 38690 h 50988"/>
                <a:gd name="connsiteX7" fmla="*/ 6371 w 229366"/>
                <a:gd name="connsiteY7" fmla="*/ 6374 h 5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366" h="50988">
                  <a:moveTo>
                    <a:pt x="226571" y="6374"/>
                  </a:moveTo>
                  <a:cubicBezTo>
                    <a:pt x="226571" y="2431"/>
                    <a:pt x="226571" y="-766"/>
                    <a:pt x="226571" y="-766"/>
                  </a:cubicBezTo>
                  <a:cubicBezTo>
                    <a:pt x="226571" y="-766"/>
                    <a:pt x="226571" y="2431"/>
                    <a:pt x="226571" y="6374"/>
                  </a:cubicBezTo>
                  <a:lnTo>
                    <a:pt x="226571" y="38690"/>
                  </a:lnTo>
                  <a:lnTo>
                    <a:pt x="6371" y="38690"/>
                  </a:lnTo>
                  <a:cubicBezTo>
                    <a:pt x="6371" y="42633"/>
                    <a:pt x="6371" y="45830"/>
                    <a:pt x="6371" y="45830"/>
                  </a:cubicBezTo>
                  <a:cubicBezTo>
                    <a:pt x="6371" y="45830"/>
                    <a:pt x="6371" y="42633"/>
                    <a:pt x="6371" y="38690"/>
                  </a:cubicBezTo>
                  <a:lnTo>
                    <a:pt x="6371" y="637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7" name="任意多边形: 形状 1046"/>
            <p:cNvSpPr/>
            <p:nvPr/>
          </p:nvSpPr>
          <p:spPr>
            <a:xfrm>
              <a:off x="11635924" y="4882907"/>
              <a:ext cx="169901" cy="178461"/>
            </a:xfrm>
            <a:custGeom>
              <a:avLst/>
              <a:gdLst>
                <a:gd name="connsiteX0" fmla="*/ 72340 w 169900"/>
                <a:gd name="connsiteY0" fmla="*/ 6374 h 178460"/>
                <a:gd name="connsiteX1" fmla="*/ 6371 w 169900"/>
                <a:gd name="connsiteY1" fmla="*/ 75891 h 178460"/>
                <a:gd name="connsiteX2" fmla="*/ 72340 w 169900"/>
                <a:gd name="connsiteY2" fmla="*/ 145408 h 178460"/>
                <a:gd name="connsiteX3" fmla="*/ 110550 w 169900"/>
                <a:gd name="connsiteY3" fmla="*/ 132541 h 178460"/>
                <a:gd name="connsiteX4" fmla="*/ 147258 w 169900"/>
                <a:gd name="connsiteY4" fmla="*/ 171224 h 178460"/>
                <a:gd name="connsiteX5" fmla="*/ 159696 w 169900"/>
                <a:gd name="connsiteY5" fmla="*/ 171224 h 178460"/>
                <a:gd name="connsiteX6" fmla="*/ 162809 w 169900"/>
                <a:gd name="connsiteY6" fmla="*/ 167947 h 178460"/>
                <a:gd name="connsiteX7" fmla="*/ 162724 w 169900"/>
                <a:gd name="connsiteY7" fmla="*/ 154854 h 178460"/>
                <a:gd name="connsiteX8" fmla="*/ 162724 w 169900"/>
                <a:gd name="connsiteY8" fmla="*/ 154850 h 178460"/>
                <a:gd name="connsiteX9" fmla="*/ 126012 w 169900"/>
                <a:gd name="connsiteY9" fmla="*/ 116163 h 178460"/>
                <a:gd name="connsiteX10" fmla="*/ 138239 w 169900"/>
                <a:gd name="connsiteY10" fmla="*/ 75892 h 178460"/>
                <a:gd name="connsiteX11" fmla="*/ 72271 w 169900"/>
                <a:gd name="connsiteY11" fmla="*/ 6375 h 178460"/>
                <a:gd name="connsiteX12" fmla="*/ 72340 w 169900"/>
                <a:gd name="connsiteY12" fmla="*/ 24921 h 178460"/>
                <a:gd name="connsiteX13" fmla="*/ 120716 w 169900"/>
                <a:gd name="connsiteY13" fmla="*/ 75900 h 178460"/>
                <a:gd name="connsiteX14" fmla="*/ 72340 w 169900"/>
                <a:gd name="connsiteY14" fmla="*/ 126880 h 178460"/>
                <a:gd name="connsiteX15" fmla="*/ 23967 w 169900"/>
                <a:gd name="connsiteY15" fmla="*/ 75900 h 178460"/>
                <a:gd name="connsiteX16" fmla="*/ 72340 w 169900"/>
                <a:gd name="connsiteY16" fmla="*/ 24921 h 17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78460">
                  <a:moveTo>
                    <a:pt x="72340" y="6374"/>
                  </a:moveTo>
                  <a:cubicBezTo>
                    <a:pt x="35908" y="6374"/>
                    <a:pt x="6371" y="37499"/>
                    <a:pt x="6371" y="75891"/>
                  </a:cubicBezTo>
                  <a:cubicBezTo>
                    <a:pt x="6371" y="114283"/>
                    <a:pt x="35908" y="145408"/>
                    <a:pt x="72340" y="145408"/>
                  </a:cubicBezTo>
                  <a:cubicBezTo>
                    <a:pt x="86587" y="145408"/>
                    <a:pt x="99770" y="140633"/>
                    <a:pt x="110550" y="132541"/>
                  </a:cubicBezTo>
                  <a:lnTo>
                    <a:pt x="147258" y="171224"/>
                  </a:lnTo>
                  <a:cubicBezTo>
                    <a:pt x="150693" y="174844"/>
                    <a:pt x="156264" y="174844"/>
                    <a:pt x="159696" y="171224"/>
                  </a:cubicBezTo>
                  <a:lnTo>
                    <a:pt x="162809" y="167947"/>
                  </a:lnTo>
                  <a:cubicBezTo>
                    <a:pt x="166196" y="164356"/>
                    <a:pt x="166193" y="158469"/>
                    <a:pt x="162724" y="154854"/>
                  </a:cubicBezTo>
                  <a:lnTo>
                    <a:pt x="162724" y="154850"/>
                  </a:lnTo>
                  <a:lnTo>
                    <a:pt x="126012" y="116163"/>
                  </a:lnTo>
                  <a:cubicBezTo>
                    <a:pt x="133709" y="104785"/>
                    <a:pt x="138239" y="90907"/>
                    <a:pt x="138239" y="75892"/>
                  </a:cubicBezTo>
                  <a:cubicBezTo>
                    <a:pt x="138239" y="37500"/>
                    <a:pt x="108703" y="6375"/>
                    <a:pt x="72271" y="6375"/>
                  </a:cubicBezTo>
                  <a:close/>
                  <a:moveTo>
                    <a:pt x="72340" y="24921"/>
                  </a:moveTo>
                  <a:cubicBezTo>
                    <a:pt x="99057" y="24921"/>
                    <a:pt x="120716" y="47745"/>
                    <a:pt x="120716" y="75900"/>
                  </a:cubicBezTo>
                  <a:cubicBezTo>
                    <a:pt x="120716" y="104056"/>
                    <a:pt x="99057" y="126880"/>
                    <a:pt x="72340" y="126880"/>
                  </a:cubicBezTo>
                  <a:cubicBezTo>
                    <a:pt x="45624" y="126877"/>
                    <a:pt x="23967" y="104054"/>
                    <a:pt x="23967" y="75900"/>
                  </a:cubicBezTo>
                  <a:cubicBezTo>
                    <a:pt x="23967" y="47747"/>
                    <a:pt x="45624" y="24923"/>
                    <a:pt x="72340" y="249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241477" y="1548336"/>
            <a:ext cx="4826524" cy="2283629"/>
            <a:chOff x="1244729" y="1812287"/>
            <a:chExt cx="4826524" cy="2205873"/>
          </a:xfrm>
        </p:grpSpPr>
        <p:grpSp>
          <p:nvGrpSpPr>
            <p:cNvPr id="109" name="组合 108"/>
            <p:cNvGrpSpPr/>
            <p:nvPr/>
          </p:nvGrpSpPr>
          <p:grpSpPr>
            <a:xfrm>
              <a:off x="1244729" y="1812287"/>
              <a:ext cx="4826524" cy="2205873"/>
              <a:chOff x="1084082" y="1715678"/>
              <a:chExt cx="4826524" cy="2205873"/>
            </a:xfrm>
          </p:grpSpPr>
          <p:sp>
            <p:nvSpPr>
              <p:cNvPr id="111" name="矩形 110"/>
              <p:cNvSpPr/>
              <p:nvPr/>
            </p:nvSpPr>
            <p:spPr>
              <a:xfrm>
                <a:off x="1084082" y="1866507"/>
                <a:ext cx="4826524" cy="2055044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流程图: 离页连接符 111"/>
              <p:cNvSpPr/>
              <p:nvPr/>
            </p:nvSpPr>
            <p:spPr>
              <a:xfrm>
                <a:off x="1395167" y="1715678"/>
                <a:ext cx="667405" cy="667405"/>
              </a:xfrm>
              <a:prstGeom prst="flowChartOffpageConnector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直角三角形 112"/>
              <p:cNvSpPr/>
              <p:nvPr/>
            </p:nvSpPr>
            <p:spPr>
              <a:xfrm>
                <a:off x="2062572" y="1715678"/>
                <a:ext cx="171581" cy="150829"/>
              </a:xfrm>
              <a:prstGeom prst="rtTriangle">
                <a:avLst/>
              </a:prstGeom>
              <a:solidFill>
                <a:srgbClr val="17171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8" name="文本框 107"/>
            <p:cNvSpPr txBox="1"/>
            <p:nvPr/>
          </p:nvSpPr>
          <p:spPr>
            <a:xfrm>
              <a:off x="1430648" y="1913890"/>
              <a:ext cx="914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</a:rPr>
                <a:t>01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6123999" y="1548336"/>
            <a:ext cx="4826524" cy="2283629"/>
            <a:chOff x="1244729" y="1812287"/>
            <a:chExt cx="4826524" cy="2205873"/>
          </a:xfrm>
        </p:grpSpPr>
        <p:grpSp>
          <p:nvGrpSpPr>
            <p:cNvPr id="102" name="组合 101"/>
            <p:cNvGrpSpPr/>
            <p:nvPr/>
          </p:nvGrpSpPr>
          <p:grpSpPr>
            <a:xfrm>
              <a:off x="1244729" y="1812287"/>
              <a:ext cx="4826524" cy="2205873"/>
              <a:chOff x="1084082" y="1715678"/>
              <a:chExt cx="4826524" cy="2205873"/>
            </a:xfrm>
          </p:grpSpPr>
          <p:sp>
            <p:nvSpPr>
              <p:cNvPr id="104" name="矩形 103"/>
              <p:cNvSpPr/>
              <p:nvPr/>
            </p:nvSpPr>
            <p:spPr>
              <a:xfrm>
                <a:off x="1084082" y="1866507"/>
                <a:ext cx="4826524" cy="2055044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流程图: 离页连接符 104"/>
              <p:cNvSpPr/>
              <p:nvPr/>
            </p:nvSpPr>
            <p:spPr>
              <a:xfrm>
                <a:off x="1395167" y="1715678"/>
                <a:ext cx="667405" cy="667405"/>
              </a:xfrm>
              <a:prstGeom prst="flowChartOffpageConnector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直角三角形 105"/>
              <p:cNvSpPr/>
              <p:nvPr/>
            </p:nvSpPr>
            <p:spPr>
              <a:xfrm>
                <a:off x="2062572" y="1715678"/>
                <a:ext cx="171581" cy="150829"/>
              </a:xfrm>
              <a:prstGeom prst="rtTriangle">
                <a:avLst/>
              </a:prstGeom>
              <a:solidFill>
                <a:srgbClr val="17171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文本框 100"/>
            <p:cNvSpPr txBox="1"/>
            <p:nvPr/>
          </p:nvSpPr>
          <p:spPr>
            <a:xfrm>
              <a:off x="1430648" y="1913890"/>
              <a:ext cx="914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</a:rPr>
                <a:t>02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1241477" y="3999305"/>
            <a:ext cx="4826524" cy="2283629"/>
            <a:chOff x="1244729" y="1812287"/>
            <a:chExt cx="4826524" cy="2205873"/>
          </a:xfrm>
        </p:grpSpPr>
        <p:grpSp>
          <p:nvGrpSpPr>
            <p:cNvPr id="95" name="组合 94"/>
            <p:cNvGrpSpPr/>
            <p:nvPr/>
          </p:nvGrpSpPr>
          <p:grpSpPr>
            <a:xfrm>
              <a:off x="1244729" y="1812287"/>
              <a:ext cx="4826524" cy="2205873"/>
              <a:chOff x="1084082" y="1715678"/>
              <a:chExt cx="4826524" cy="2205873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1084082" y="1866507"/>
                <a:ext cx="4826524" cy="2055044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流程图: 离页连接符 97"/>
              <p:cNvSpPr/>
              <p:nvPr/>
            </p:nvSpPr>
            <p:spPr>
              <a:xfrm>
                <a:off x="1395167" y="1715678"/>
                <a:ext cx="667405" cy="667405"/>
              </a:xfrm>
              <a:prstGeom prst="flowChartOffpageConnector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直角三角形 98"/>
              <p:cNvSpPr/>
              <p:nvPr/>
            </p:nvSpPr>
            <p:spPr>
              <a:xfrm>
                <a:off x="2062572" y="1715678"/>
                <a:ext cx="171581" cy="150829"/>
              </a:xfrm>
              <a:prstGeom prst="rtTriangle">
                <a:avLst/>
              </a:prstGeom>
              <a:solidFill>
                <a:srgbClr val="17171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4" name="文本框 93"/>
            <p:cNvSpPr txBox="1"/>
            <p:nvPr/>
          </p:nvSpPr>
          <p:spPr>
            <a:xfrm>
              <a:off x="1430648" y="1913890"/>
              <a:ext cx="914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</a:rPr>
                <a:t>03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123999" y="3999305"/>
            <a:ext cx="4826524" cy="2283629"/>
            <a:chOff x="1244729" y="1812287"/>
            <a:chExt cx="4826524" cy="2205873"/>
          </a:xfrm>
        </p:grpSpPr>
        <p:grpSp>
          <p:nvGrpSpPr>
            <p:cNvPr id="88" name="组合 87"/>
            <p:cNvGrpSpPr/>
            <p:nvPr/>
          </p:nvGrpSpPr>
          <p:grpSpPr>
            <a:xfrm>
              <a:off x="1244729" y="1812287"/>
              <a:ext cx="4826524" cy="2205873"/>
              <a:chOff x="1084082" y="1715678"/>
              <a:chExt cx="4826524" cy="2205873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1084082" y="1866507"/>
                <a:ext cx="4826524" cy="2055044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流程图: 离页连接符 90"/>
              <p:cNvSpPr/>
              <p:nvPr/>
            </p:nvSpPr>
            <p:spPr>
              <a:xfrm>
                <a:off x="1395167" y="1715678"/>
                <a:ext cx="667405" cy="667405"/>
              </a:xfrm>
              <a:prstGeom prst="flowChartOffpageConnector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直角三角形 91"/>
              <p:cNvSpPr/>
              <p:nvPr/>
            </p:nvSpPr>
            <p:spPr>
              <a:xfrm>
                <a:off x="2062572" y="1715678"/>
                <a:ext cx="171581" cy="150829"/>
              </a:xfrm>
              <a:prstGeom prst="rtTriangle">
                <a:avLst/>
              </a:prstGeom>
              <a:solidFill>
                <a:srgbClr val="17171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7" name="文本框 86"/>
            <p:cNvSpPr txBox="1"/>
            <p:nvPr/>
          </p:nvSpPr>
          <p:spPr>
            <a:xfrm>
              <a:off x="1430648" y="1913890"/>
              <a:ext cx="914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</a:rPr>
                <a:t>04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716605" y="1873681"/>
            <a:ext cx="4121437" cy="1454857"/>
            <a:chOff x="-168161" y="3743149"/>
            <a:chExt cx="4121437" cy="1454857"/>
          </a:xfrm>
        </p:grpSpPr>
        <p:sp>
          <p:nvSpPr>
            <p:cNvPr id="115" name="矩形 114"/>
            <p:cNvSpPr/>
            <p:nvPr>
              <p:custDataLst>
                <p:tags r:id="rId3"/>
              </p:custDataLst>
            </p:nvPr>
          </p:nvSpPr>
          <p:spPr>
            <a:xfrm>
              <a:off x="389304" y="374314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6" name="文本框 115"/>
            <p:cNvSpPr txBox="1"/>
            <p:nvPr/>
          </p:nvSpPr>
          <p:spPr>
            <a:xfrm>
              <a:off x="1820844" y="3877901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-168161" y="4299875"/>
              <a:ext cx="397800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6716605" y="4286293"/>
            <a:ext cx="4121437" cy="1454857"/>
            <a:chOff x="-168161" y="3743149"/>
            <a:chExt cx="4121437" cy="1454857"/>
          </a:xfrm>
        </p:grpSpPr>
        <p:sp>
          <p:nvSpPr>
            <p:cNvPr id="119" name="矩形 118"/>
            <p:cNvSpPr/>
            <p:nvPr>
              <p:custDataLst>
                <p:tags r:id="rId4"/>
              </p:custDataLst>
            </p:nvPr>
          </p:nvSpPr>
          <p:spPr>
            <a:xfrm>
              <a:off x="389304" y="374314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0" name="文本框 119"/>
            <p:cNvSpPr txBox="1"/>
            <p:nvPr/>
          </p:nvSpPr>
          <p:spPr>
            <a:xfrm>
              <a:off x="1820844" y="3877901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-168161" y="4299875"/>
              <a:ext cx="397800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1909453" y="4286293"/>
            <a:ext cx="4121437" cy="1454857"/>
            <a:chOff x="-168161" y="3743149"/>
            <a:chExt cx="4121437" cy="1454857"/>
          </a:xfrm>
        </p:grpSpPr>
        <p:sp>
          <p:nvSpPr>
            <p:cNvPr id="123" name="矩形 122"/>
            <p:cNvSpPr/>
            <p:nvPr>
              <p:custDataLst>
                <p:tags r:id="rId5"/>
              </p:custDataLst>
            </p:nvPr>
          </p:nvSpPr>
          <p:spPr>
            <a:xfrm>
              <a:off x="389304" y="374314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1820844" y="3877901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-168161" y="4299875"/>
              <a:ext cx="397800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1909453" y="1871822"/>
            <a:ext cx="4121437" cy="1454857"/>
            <a:chOff x="-168161" y="3743149"/>
            <a:chExt cx="4121437" cy="1454857"/>
          </a:xfrm>
        </p:grpSpPr>
        <p:sp>
          <p:nvSpPr>
            <p:cNvPr id="127" name="矩形 126"/>
            <p:cNvSpPr/>
            <p:nvPr>
              <p:custDataLst>
                <p:tags r:id="rId6"/>
              </p:custDataLst>
            </p:nvPr>
          </p:nvSpPr>
          <p:spPr>
            <a:xfrm>
              <a:off x="389304" y="3743149"/>
              <a:ext cx="2270124" cy="376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请输入文字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8" name="文本框 127"/>
            <p:cNvSpPr txBox="1"/>
            <p:nvPr/>
          </p:nvSpPr>
          <p:spPr>
            <a:xfrm>
              <a:off x="1820844" y="3877901"/>
              <a:ext cx="2132432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50000"/>
                      <a:lumOff val="50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</a:defRPr>
              </a:lvl1pPr>
            </a:lstStyle>
            <a:p>
              <a:r>
                <a:rPr lang="zh-CN" altLang="en-US" sz="700" dirty="0">
                  <a:sym typeface="+mn-lt"/>
                </a:rPr>
                <a:t>DAILY REPORT</a:t>
              </a:r>
              <a:r>
                <a:rPr lang="en-US" altLang="zh-CN" sz="700" dirty="0">
                  <a:sym typeface="+mn-lt"/>
                </a:rPr>
                <a:t> </a:t>
              </a:r>
              <a:r>
                <a:rPr lang="zh-CN" altLang="en-US" sz="700" dirty="0">
                  <a:sym typeface="+mn-lt"/>
                </a:rPr>
                <a:t>INTRODUCTION</a:t>
              </a:r>
              <a:endParaRPr lang="zh-CN" altLang="en-US" sz="700" dirty="0">
                <a:sym typeface="+mn-lt"/>
              </a:endParaRP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-168161" y="4299875"/>
              <a:ext cx="397800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2545237" y="2337848"/>
            <a:ext cx="135322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接连接符 129"/>
          <p:cNvCxnSpPr/>
          <p:nvPr/>
        </p:nvCxnSpPr>
        <p:spPr>
          <a:xfrm>
            <a:off x="7352389" y="2337848"/>
            <a:ext cx="135322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接连接符 130"/>
          <p:cNvCxnSpPr/>
          <p:nvPr/>
        </p:nvCxnSpPr>
        <p:spPr>
          <a:xfrm>
            <a:off x="2545237" y="4756225"/>
            <a:ext cx="135322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>
            <a:off x="7352389" y="4756225"/>
            <a:ext cx="135322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0" y="2357168"/>
            <a:ext cx="12192000" cy="450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4919821" y="680041"/>
            <a:ext cx="2352353" cy="497128"/>
            <a:chOff x="9271922" y="328372"/>
            <a:chExt cx="2352353" cy="497128"/>
          </a:xfrm>
        </p:grpSpPr>
        <p:grpSp>
          <p:nvGrpSpPr>
            <p:cNvPr id="10" name="组合 9"/>
            <p:cNvGrpSpPr/>
            <p:nvPr/>
          </p:nvGrpSpPr>
          <p:grpSpPr>
            <a:xfrm>
              <a:off x="9271922" y="328372"/>
              <a:ext cx="2352353" cy="497128"/>
              <a:chOff x="9753600" y="368300"/>
              <a:chExt cx="1502375" cy="317500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9753600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0346038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10938475" y="368300"/>
                <a:ext cx="317500" cy="3175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1" name="任意多边形: 形状 10"/>
            <p:cNvSpPr/>
            <p:nvPr/>
          </p:nvSpPr>
          <p:spPr>
            <a:xfrm>
              <a:off x="9364766" y="430942"/>
              <a:ext cx="297524" cy="297484"/>
            </a:xfrm>
            <a:custGeom>
              <a:avLst/>
              <a:gdLst>
                <a:gd name="connsiteX0" fmla="*/ 1 w 2072432"/>
                <a:gd name="connsiteY0" fmla="*/ 1035792 h 2072153"/>
                <a:gd name="connsiteX1" fmla="*/ 1040914 w 2072432"/>
                <a:gd name="connsiteY1" fmla="*/ 15 h 2072153"/>
                <a:gd name="connsiteX2" fmla="*/ 2072432 w 2072432"/>
                <a:gd name="connsiteY2" fmla="*/ 1037483 h 2072153"/>
                <a:gd name="connsiteX3" fmla="*/ 1042292 w 2072432"/>
                <a:gd name="connsiteY3" fmla="*/ 2072133 h 2072153"/>
                <a:gd name="connsiteX4" fmla="*/ 1 w 2072432"/>
                <a:gd name="connsiteY4" fmla="*/ 1035792 h 2072153"/>
                <a:gd name="connsiteX5" fmla="*/ 1303585 w 2072432"/>
                <a:gd name="connsiteY5" fmla="*/ 1981132 h 2072153"/>
                <a:gd name="connsiteX6" fmla="*/ 1337217 w 2072432"/>
                <a:gd name="connsiteY6" fmla="*/ 1974806 h 2072153"/>
                <a:gd name="connsiteX7" fmla="*/ 1874396 w 2072432"/>
                <a:gd name="connsiteY7" fmla="*/ 1554620 h 2072153"/>
                <a:gd name="connsiteX8" fmla="*/ 1881974 w 2072432"/>
                <a:gd name="connsiteY8" fmla="*/ 1539088 h 2072153"/>
                <a:gd name="connsiteX9" fmla="*/ 1554982 w 2072432"/>
                <a:gd name="connsiteY9" fmla="*/ 1539088 h 2072153"/>
                <a:gd name="connsiteX10" fmla="*/ 1547655 w 2072432"/>
                <a:gd name="connsiteY10" fmla="*/ 1565330 h 2072153"/>
                <a:gd name="connsiteX11" fmla="*/ 1463730 w 2072432"/>
                <a:gd name="connsiteY11" fmla="*/ 1783346 h 2072153"/>
                <a:gd name="connsiteX12" fmla="*/ 1303585 w 2072432"/>
                <a:gd name="connsiteY12" fmla="*/ 1981633 h 2072153"/>
                <a:gd name="connsiteX13" fmla="*/ 1303898 w 2072432"/>
                <a:gd name="connsiteY13" fmla="*/ 1982447 h 2072153"/>
                <a:gd name="connsiteX14" fmla="*/ 1303585 w 2072432"/>
                <a:gd name="connsiteY14" fmla="*/ 1981132 h 2072153"/>
                <a:gd name="connsiteX15" fmla="*/ 802920 w 2072432"/>
                <a:gd name="connsiteY15" fmla="*/ 79493 h 2072153"/>
                <a:gd name="connsiteX16" fmla="*/ 782815 w 2072432"/>
                <a:gd name="connsiteY16" fmla="*/ 83063 h 2072153"/>
                <a:gd name="connsiteX17" fmla="*/ 195157 w 2072432"/>
                <a:gd name="connsiteY17" fmla="*/ 522351 h 2072153"/>
                <a:gd name="connsiteX18" fmla="*/ 190397 w 2072432"/>
                <a:gd name="connsiteY18" fmla="*/ 533812 h 2072153"/>
                <a:gd name="connsiteX19" fmla="*/ 541251 w 2072432"/>
                <a:gd name="connsiteY19" fmla="*/ 533812 h 2072153"/>
                <a:gd name="connsiteX20" fmla="*/ 547138 w 2072432"/>
                <a:gd name="connsiteY20" fmla="*/ 513645 h 2072153"/>
                <a:gd name="connsiteX21" fmla="*/ 610645 w 2072432"/>
                <a:gd name="connsiteY21" fmla="*/ 333834 h 2072153"/>
                <a:gd name="connsiteX22" fmla="*/ 796844 w 2072432"/>
                <a:gd name="connsiteY22" fmla="*/ 86946 h 2072153"/>
                <a:gd name="connsiteX23" fmla="*/ 802606 w 2072432"/>
                <a:gd name="connsiteY23" fmla="*/ 79180 h 2072153"/>
                <a:gd name="connsiteX24" fmla="*/ 805174 w 2072432"/>
                <a:gd name="connsiteY24" fmla="*/ 77489 h 2072153"/>
                <a:gd name="connsiteX25" fmla="*/ 802920 w 2072432"/>
                <a:gd name="connsiteY25" fmla="*/ 79493 h 2072153"/>
                <a:gd name="connsiteX26" fmla="*/ 1022939 w 2072432"/>
                <a:gd name="connsiteY26" fmla="*/ 586233 h 2072153"/>
                <a:gd name="connsiteX27" fmla="*/ 582336 w 2072432"/>
                <a:gd name="connsiteY27" fmla="*/ 586233 h 2072153"/>
                <a:gd name="connsiteX28" fmla="*/ 542817 w 2072432"/>
                <a:gd name="connsiteY28" fmla="*/ 1010114 h 2072153"/>
                <a:gd name="connsiteX29" fmla="*/ 1022939 w 2072432"/>
                <a:gd name="connsiteY29" fmla="*/ 1008110 h 2072153"/>
                <a:gd name="connsiteX30" fmla="*/ 1022939 w 2072432"/>
                <a:gd name="connsiteY30" fmla="*/ 586233 h 2072153"/>
                <a:gd name="connsiteX31" fmla="*/ 582775 w 2072432"/>
                <a:gd name="connsiteY31" fmla="*/ 1486604 h 2072153"/>
                <a:gd name="connsiteX32" fmla="*/ 1022250 w 2072432"/>
                <a:gd name="connsiteY32" fmla="*/ 1484725 h 2072153"/>
                <a:gd name="connsiteX33" fmla="*/ 1020622 w 2072432"/>
                <a:gd name="connsiteY33" fmla="*/ 1062911 h 2072153"/>
                <a:gd name="connsiteX34" fmla="*/ 541063 w 2072432"/>
                <a:gd name="connsiteY34" fmla="*/ 1064352 h 2072153"/>
                <a:gd name="connsiteX35" fmla="*/ 582775 w 2072432"/>
                <a:gd name="connsiteY35" fmla="*/ 1486604 h 2072153"/>
                <a:gd name="connsiteX36" fmla="*/ 1074860 w 2072432"/>
                <a:gd name="connsiteY36" fmla="*/ 1010365 h 2072153"/>
                <a:gd name="connsiteX37" fmla="*/ 1556109 w 2072432"/>
                <a:gd name="connsiteY37" fmla="*/ 1010365 h 2072153"/>
                <a:gd name="connsiteX38" fmla="*/ 1514085 w 2072432"/>
                <a:gd name="connsiteY38" fmla="*/ 586296 h 2072153"/>
                <a:gd name="connsiteX39" fmla="*/ 1074860 w 2072432"/>
                <a:gd name="connsiteY39" fmla="*/ 586296 h 2072153"/>
                <a:gd name="connsiteX40" fmla="*/ 1074860 w 2072432"/>
                <a:gd name="connsiteY40" fmla="*/ 1010365 h 2072153"/>
                <a:gd name="connsiteX41" fmla="*/ 1076300 w 2072432"/>
                <a:gd name="connsiteY41" fmla="*/ 1061972 h 2072153"/>
                <a:gd name="connsiteX42" fmla="*/ 1077177 w 2072432"/>
                <a:gd name="connsiteY42" fmla="*/ 1486541 h 2072153"/>
                <a:gd name="connsiteX43" fmla="*/ 1514711 w 2072432"/>
                <a:gd name="connsiteY43" fmla="*/ 1486541 h 2072153"/>
                <a:gd name="connsiteX44" fmla="*/ 1554982 w 2072432"/>
                <a:gd name="connsiteY44" fmla="*/ 1061972 h 2072153"/>
                <a:gd name="connsiteX45" fmla="*/ 1076300 w 2072432"/>
                <a:gd name="connsiteY45" fmla="*/ 1061972 h 2072153"/>
                <a:gd name="connsiteX46" fmla="*/ 489142 w 2072432"/>
                <a:gd name="connsiteY46" fmla="*/ 1010427 h 2072153"/>
                <a:gd name="connsiteX47" fmla="*/ 530228 w 2072432"/>
                <a:gd name="connsiteY47" fmla="*/ 586108 h 2072153"/>
                <a:gd name="connsiteX48" fmla="*/ 158894 w 2072432"/>
                <a:gd name="connsiteY48" fmla="*/ 586108 h 2072153"/>
                <a:gd name="connsiteX49" fmla="*/ 50919 w 2072432"/>
                <a:gd name="connsiteY49" fmla="*/ 1010427 h 2072153"/>
                <a:gd name="connsiteX50" fmla="*/ 489142 w 2072432"/>
                <a:gd name="connsiteY50" fmla="*/ 1010427 h 2072153"/>
                <a:gd name="connsiteX51" fmla="*/ 51859 w 2072432"/>
                <a:gd name="connsiteY51" fmla="*/ 1062285 h 2072153"/>
                <a:gd name="connsiteX52" fmla="*/ 51233 w 2072432"/>
                <a:gd name="connsiteY52" fmla="*/ 1075124 h 2072153"/>
                <a:gd name="connsiteX53" fmla="*/ 55053 w 2072432"/>
                <a:gd name="connsiteY53" fmla="*/ 1132431 h 2072153"/>
                <a:gd name="connsiteX54" fmla="*/ 152506 w 2072432"/>
                <a:gd name="connsiteY54" fmla="*/ 1473890 h 2072153"/>
                <a:gd name="connsiteX55" fmla="*/ 176180 w 2072432"/>
                <a:gd name="connsiteY55" fmla="*/ 1488295 h 2072153"/>
                <a:gd name="connsiteX56" fmla="*/ 515134 w 2072432"/>
                <a:gd name="connsiteY56" fmla="*/ 1487982 h 2072153"/>
                <a:gd name="connsiteX57" fmla="*/ 530165 w 2072432"/>
                <a:gd name="connsiteY57" fmla="*/ 1485853 h 2072153"/>
                <a:gd name="connsiteX58" fmla="*/ 488955 w 2072432"/>
                <a:gd name="connsiteY58" fmla="*/ 1062285 h 2072153"/>
                <a:gd name="connsiteX59" fmla="*/ 51859 w 2072432"/>
                <a:gd name="connsiteY59" fmla="*/ 1062285 h 2072153"/>
                <a:gd name="connsiteX60" fmla="*/ 1609032 w 2072432"/>
                <a:gd name="connsiteY60" fmla="*/ 1008861 h 2072153"/>
                <a:gd name="connsiteX61" fmla="*/ 2021639 w 2072432"/>
                <a:gd name="connsiteY61" fmla="*/ 1007922 h 2072153"/>
                <a:gd name="connsiteX62" fmla="*/ 1913540 w 2072432"/>
                <a:gd name="connsiteY62" fmla="*/ 586108 h 2072153"/>
                <a:gd name="connsiteX63" fmla="*/ 1566757 w 2072432"/>
                <a:gd name="connsiteY63" fmla="*/ 586108 h 2072153"/>
                <a:gd name="connsiteX64" fmla="*/ 1609032 w 2072432"/>
                <a:gd name="connsiteY64" fmla="*/ 1008861 h 2072153"/>
                <a:gd name="connsiteX65" fmla="*/ 2021702 w 2072432"/>
                <a:gd name="connsiteY65" fmla="*/ 1064352 h 2072153"/>
                <a:gd name="connsiteX66" fmla="*/ 1608969 w 2072432"/>
                <a:gd name="connsiteY66" fmla="*/ 1064665 h 2072153"/>
                <a:gd name="connsiteX67" fmla="*/ 1567007 w 2072432"/>
                <a:gd name="connsiteY67" fmla="*/ 1485289 h 2072153"/>
                <a:gd name="connsiteX68" fmla="*/ 1575274 w 2072432"/>
                <a:gd name="connsiteY68" fmla="*/ 1487731 h 2072153"/>
                <a:gd name="connsiteX69" fmla="*/ 1901891 w 2072432"/>
                <a:gd name="connsiteY69" fmla="*/ 1488233 h 2072153"/>
                <a:gd name="connsiteX70" fmla="*/ 1918613 w 2072432"/>
                <a:gd name="connsiteY70" fmla="*/ 1476208 h 2072153"/>
                <a:gd name="connsiteX71" fmla="*/ 2019072 w 2072432"/>
                <a:gd name="connsiteY71" fmla="*/ 1116773 h 2072153"/>
                <a:gd name="connsiteX72" fmla="*/ 2021702 w 2072432"/>
                <a:gd name="connsiteY72" fmla="*/ 1064352 h 2072153"/>
                <a:gd name="connsiteX73" fmla="*/ 1023064 w 2072432"/>
                <a:gd name="connsiteY73" fmla="*/ 50558 h 2072153"/>
                <a:gd name="connsiteX74" fmla="*/ 996447 w 2072432"/>
                <a:gd name="connsiteY74" fmla="*/ 52499 h 2072153"/>
                <a:gd name="connsiteX75" fmla="*/ 859099 w 2072432"/>
                <a:gd name="connsiteY75" fmla="*/ 104106 h 2072153"/>
                <a:gd name="connsiteX76" fmla="*/ 716991 w 2072432"/>
                <a:gd name="connsiteY76" fmla="*/ 244523 h 2072153"/>
                <a:gd name="connsiteX77" fmla="*/ 596866 w 2072432"/>
                <a:gd name="connsiteY77" fmla="*/ 519657 h 2072153"/>
                <a:gd name="connsiteX78" fmla="*/ 595050 w 2072432"/>
                <a:gd name="connsiteY78" fmla="*/ 532998 h 2072153"/>
                <a:gd name="connsiteX79" fmla="*/ 1023064 w 2072432"/>
                <a:gd name="connsiteY79" fmla="*/ 531244 h 2072153"/>
                <a:gd name="connsiteX80" fmla="*/ 1023064 w 2072432"/>
                <a:gd name="connsiteY80" fmla="*/ 50558 h 2072153"/>
                <a:gd name="connsiteX81" fmla="*/ 1022814 w 2072432"/>
                <a:gd name="connsiteY81" fmla="*/ 1541280 h 2072153"/>
                <a:gd name="connsiteX82" fmla="*/ 594424 w 2072432"/>
                <a:gd name="connsiteY82" fmla="*/ 1540466 h 2072153"/>
                <a:gd name="connsiteX83" fmla="*/ 598933 w 2072432"/>
                <a:gd name="connsiteY83" fmla="*/ 1560195 h 2072153"/>
                <a:gd name="connsiteX84" fmla="*/ 648724 w 2072432"/>
                <a:gd name="connsiteY84" fmla="*/ 1701425 h 2072153"/>
                <a:gd name="connsiteX85" fmla="*/ 768160 w 2072432"/>
                <a:gd name="connsiteY85" fmla="*/ 1891884 h 2072153"/>
                <a:gd name="connsiteX86" fmla="*/ 1007031 w 2072432"/>
                <a:gd name="connsiteY86" fmla="*/ 2020651 h 2072153"/>
                <a:gd name="connsiteX87" fmla="*/ 1022814 w 2072432"/>
                <a:gd name="connsiteY87" fmla="*/ 2020714 h 2072153"/>
                <a:gd name="connsiteX88" fmla="*/ 1022814 w 2072432"/>
                <a:gd name="connsiteY88" fmla="*/ 1541280 h 2072153"/>
                <a:gd name="connsiteX89" fmla="*/ 1502122 w 2072432"/>
                <a:gd name="connsiteY89" fmla="*/ 533687 h 2072153"/>
                <a:gd name="connsiteX90" fmla="*/ 1498678 w 2072432"/>
                <a:gd name="connsiteY90" fmla="*/ 515900 h 2072153"/>
                <a:gd name="connsiteX91" fmla="*/ 1450390 w 2072432"/>
                <a:gd name="connsiteY91" fmla="*/ 376422 h 2072153"/>
                <a:gd name="connsiteX92" fmla="*/ 1320119 w 2072432"/>
                <a:gd name="connsiteY92" fmla="*/ 171434 h 2072153"/>
                <a:gd name="connsiteX93" fmla="*/ 1128283 w 2072432"/>
                <a:gd name="connsiteY93" fmla="*/ 58324 h 2072153"/>
                <a:gd name="connsiteX94" fmla="*/ 1076488 w 2072432"/>
                <a:gd name="connsiteY94" fmla="*/ 52061 h 2072153"/>
                <a:gd name="connsiteX95" fmla="*/ 1077052 w 2072432"/>
                <a:gd name="connsiteY95" fmla="*/ 533749 h 2072153"/>
                <a:gd name="connsiteX96" fmla="*/ 1502122 w 2072432"/>
                <a:gd name="connsiteY96" fmla="*/ 533687 h 2072153"/>
                <a:gd name="connsiteX97" fmla="*/ 1076300 w 2072432"/>
                <a:gd name="connsiteY97" fmla="*/ 1538838 h 2072153"/>
                <a:gd name="connsiteX98" fmla="*/ 1077427 w 2072432"/>
                <a:gd name="connsiteY98" fmla="*/ 2020651 h 2072153"/>
                <a:gd name="connsiteX99" fmla="*/ 1147573 w 2072432"/>
                <a:gd name="connsiteY99" fmla="*/ 2008564 h 2072153"/>
                <a:gd name="connsiteX100" fmla="*/ 1352311 w 2072432"/>
                <a:gd name="connsiteY100" fmla="*/ 1864264 h 2072153"/>
                <a:gd name="connsiteX101" fmla="*/ 1500494 w 2072432"/>
                <a:gd name="connsiteY101" fmla="*/ 1551364 h 2072153"/>
                <a:gd name="connsiteX102" fmla="*/ 1500619 w 2072432"/>
                <a:gd name="connsiteY102" fmla="*/ 1538900 h 2072153"/>
                <a:gd name="connsiteX103" fmla="*/ 1076300 w 2072432"/>
                <a:gd name="connsiteY103" fmla="*/ 1538838 h 2072153"/>
                <a:gd name="connsiteX104" fmla="*/ 188768 w 2072432"/>
                <a:gd name="connsiteY104" fmla="*/ 1539088 h 2072153"/>
                <a:gd name="connsiteX105" fmla="*/ 451377 w 2072432"/>
                <a:gd name="connsiteY105" fmla="*/ 1829441 h 2072153"/>
                <a:gd name="connsiteX106" fmla="*/ 802794 w 2072432"/>
                <a:gd name="connsiteY106" fmla="*/ 1992530 h 2072153"/>
                <a:gd name="connsiteX107" fmla="*/ 792836 w 2072432"/>
                <a:gd name="connsiteY107" fmla="*/ 1982071 h 2072153"/>
                <a:gd name="connsiteX108" fmla="*/ 711041 w 2072432"/>
                <a:gd name="connsiteY108" fmla="*/ 1901529 h 2072153"/>
                <a:gd name="connsiteX109" fmla="*/ 568307 w 2072432"/>
                <a:gd name="connsiteY109" fmla="*/ 1628336 h 2072153"/>
                <a:gd name="connsiteX110" fmla="*/ 541439 w 2072432"/>
                <a:gd name="connsiteY110" fmla="*/ 1539151 h 2072153"/>
                <a:gd name="connsiteX111" fmla="*/ 188768 w 2072432"/>
                <a:gd name="connsiteY111" fmla="*/ 1539088 h 2072153"/>
                <a:gd name="connsiteX112" fmla="*/ 1885356 w 2072432"/>
                <a:gd name="connsiteY112" fmla="*/ 534188 h 2072153"/>
                <a:gd name="connsiteX113" fmla="*/ 1306090 w 2072432"/>
                <a:gd name="connsiteY113" fmla="*/ 87447 h 2072153"/>
                <a:gd name="connsiteX114" fmla="*/ 1306466 w 2072432"/>
                <a:gd name="connsiteY114" fmla="*/ 91330 h 2072153"/>
                <a:gd name="connsiteX115" fmla="*/ 1313793 w 2072432"/>
                <a:gd name="connsiteY115" fmla="*/ 98407 h 2072153"/>
                <a:gd name="connsiteX116" fmla="*/ 1437300 w 2072432"/>
                <a:gd name="connsiteY116" fmla="*/ 243020 h 2072153"/>
                <a:gd name="connsiteX117" fmla="*/ 1547655 w 2072432"/>
                <a:gd name="connsiteY117" fmla="*/ 507257 h 2072153"/>
                <a:gd name="connsiteX118" fmla="*/ 1555859 w 2072432"/>
                <a:gd name="connsiteY118" fmla="*/ 534250 h 2072153"/>
                <a:gd name="connsiteX119" fmla="*/ 1885356 w 2072432"/>
                <a:gd name="connsiteY119" fmla="*/ 534188 h 20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072432" h="2072153">
                  <a:moveTo>
                    <a:pt x="1" y="1035792"/>
                  </a:moveTo>
                  <a:cubicBezTo>
                    <a:pt x="1" y="464230"/>
                    <a:pt x="463527" y="-3054"/>
                    <a:pt x="1040914" y="15"/>
                  </a:cubicBezTo>
                  <a:cubicBezTo>
                    <a:pt x="1608343" y="3021"/>
                    <a:pt x="2073059" y="460221"/>
                    <a:pt x="2072432" y="1037483"/>
                  </a:cubicBezTo>
                  <a:cubicBezTo>
                    <a:pt x="2071806" y="1604474"/>
                    <a:pt x="1619366" y="2068563"/>
                    <a:pt x="1042292" y="2072133"/>
                  </a:cubicBezTo>
                  <a:cubicBezTo>
                    <a:pt x="449373" y="2075766"/>
                    <a:pt x="-876" y="1596019"/>
                    <a:pt x="1" y="1035792"/>
                  </a:cubicBezTo>
                  <a:close/>
                  <a:moveTo>
                    <a:pt x="1303585" y="1981132"/>
                  </a:moveTo>
                  <a:cubicBezTo>
                    <a:pt x="1314796" y="1979065"/>
                    <a:pt x="1326508" y="1978313"/>
                    <a:pt x="1337217" y="1974806"/>
                  </a:cubicBezTo>
                  <a:cubicBezTo>
                    <a:pt x="1566444" y="1898961"/>
                    <a:pt x="1745566" y="1758857"/>
                    <a:pt x="1874396" y="1554620"/>
                  </a:cubicBezTo>
                  <a:cubicBezTo>
                    <a:pt x="1877152" y="1550236"/>
                    <a:pt x="1878968" y="1545289"/>
                    <a:pt x="1881974" y="1539088"/>
                  </a:cubicBezTo>
                  <a:cubicBezTo>
                    <a:pt x="1771933" y="1539088"/>
                    <a:pt x="1664084" y="1539088"/>
                    <a:pt x="1554982" y="1539088"/>
                  </a:cubicBezTo>
                  <a:cubicBezTo>
                    <a:pt x="1552352" y="1548357"/>
                    <a:pt x="1549909" y="1556813"/>
                    <a:pt x="1547655" y="1565330"/>
                  </a:cubicBezTo>
                  <a:cubicBezTo>
                    <a:pt x="1527237" y="1640925"/>
                    <a:pt x="1500619" y="1714140"/>
                    <a:pt x="1463730" y="1783346"/>
                  </a:cubicBezTo>
                  <a:cubicBezTo>
                    <a:pt x="1423020" y="1859629"/>
                    <a:pt x="1372478" y="1928084"/>
                    <a:pt x="1303585" y="1981633"/>
                  </a:cubicBezTo>
                  <a:lnTo>
                    <a:pt x="1303898" y="1982447"/>
                  </a:lnTo>
                  <a:cubicBezTo>
                    <a:pt x="1303835" y="1982447"/>
                    <a:pt x="1303585" y="1981132"/>
                    <a:pt x="1303585" y="1981132"/>
                  </a:cubicBezTo>
                  <a:close/>
                  <a:moveTo>
                    <a:pt x="802920" y="79493"/>
                  </a:moveTo>
                  <a:cubicBezTo>
                    <a:pt x="796218" y="80620"/>
                    <a:pt x="789329" y="81246"/>
                    <a:pt x="782815" y="83063"/>
                  </a:cubicBezTo>
                  <a:cubicBezTo>
                    <a:pt x="530228" y="153584"/>
                    <a:pt x="334509" y="300327"/>
                    <a:pt x="195157" y="522351"/>
                  </a:cubicBezTo>
                  <a:cubicBezTo>
                    <a:pt x="193153" y="525545"/>
                    <a:pt x="192150" y="529428"/>
                    <a:pt x="190397" y="533812"/>
                  </a:cubicBezTo>
                  <a:cubicBezTo>
                    <a:pt x="308204" y="533812"/>
                    <a:pt x="424383" y="533812"/>
                    <a:pt x="541251" y="533812"/>
                  </a:cubicBezTo>
                  <a:cubicBezTo>
                    <a:pt x="543380" y="526547"/>
                    <a:pt x="545447" y="520158"/>
                    <a:pt x="547138" y="513645"/>
                  </a:cubicBezTo>
                  <a:cubicBezTo>
                    <a:pt x="563359" y="451954"/>
                    <a:pt x="583902" y="391767"/>
                    <a:pt x="610645" y="333834"/>
                  </a:cubicBezTo>
                  <a:cubicBezTo>
                    <a:pt x="654799" y="238072"/>
                    <a:pt x="712732" y="152645"/>
                    <a:pt x="796844" y="86946"/>
                  </a:cubicBezTo>
                  <a:cubicBezTo>
                    <a:pt x="799287" y="85004"/>
                    <a:pt x="800727" y="81810"/>
                    <a:pt x="802606" y="79180"/>
                  </a:cubicBezTo>
                  <a:cubicBezTo>
                    <a:pt x="803483" y="78616"/>
                    <a:pt x="804297" y="78052"/>
                    <a:pt x="805174" y="77489"/>
                  </a:cubicBezTo>
                  <a:cubicBezTo>
                    <a:pt x="804423" y="78115"/>
                    <a:pt x="803671" y="78804"/>
                    <a:pt x="802920" y="79493"/>
                  </a:cubicBezTo>
                  <a:close/>
                  <a:moveTo>
                    <a:pt x="1022939" y="586233"/>
                  </a:moveTo>
                  <a:cubicBezTo>
                    <a:pt x="874318" y="586233"/>
                    <a:pt x="728077" y="586233"/>
                    <a:pt x="582336" y="586233"/>
                  </a:cubicBezTo>
                  <a:cubicBezTo>
                    <a:pt x="555969" y="669156"/>
                    <a:pt x="529226" y="963141"/>
                    <a:pt x="542817" y="1010114"/>
                  </a:cubicBezTo>
                  <a:cubicBezTo>
                    <a:pt x="577013" y="1014060"/>
                    <a:pt x="1007720" y="1012431"/>
                    <a:pt x="1022939" y="1008110"/>
                  </a:cubicBezTo>
                  <a:cubicBezTo>
                    <a:pt x="1022939" y="868131"/>
                    <a:pt x="1022939" y="727965"/>
                    <a:pt x="1022939" y="586233"/>
                  </a:cubicBezTo>
                  <a:close/>
                  <a:moveTo>
                    <a:pt x="582775" y="1486604"/>
                  </a:moveTo>
                  <a:cubicBezTo>
                    <a:pt x="621605" y="1490675"/>
                    <a:pt x="1007470" y="1488921"/>
                    <a:pt x="1022250" y="1484725"/>
                  </a:cubicBezTo>
                  <a:cubicBezTo>
                    <a:pt x="1026196" y="1455477"/>
                    <a:pt x="1024756" y="1077066"/>
                    <a:pt x="1020622" y="1062911"/>
                  </a:cubicBezTo>
                  <a:cubicBezTo>
                    <a:pt x="993754" y="1059028"/>
                    <a:pt x="555906" y="1060343"/>
                    <a:pt x="541063" y="1064352"/>
                  </a:cubicBezTo>
                  <a:cubicBezTo>
                    <a:pt x="530040" y="1124790"/>
                    <a:pt x="559351" y="1424037"/>
                    <a:pt x="582775" y="1486604"/>
                  </a:cubicBezTo>
                  <a:close/>
                  <a:moveTo>
                    <a:pt x="1074860" y="1010365"/>
                  </a:moveTo>
                  <a:cubicBezTo>
                    <a:pt x="1236696" y="1010365"/>
                    <a:pt x="1396465" y="1010365"/>
                    <a:pt x="1556109" y="1010365"/>
                  </a:cubicBezTo>
                  <a:cubicBezTo>
                    <a:pt x="1564377" y="939029"/>
                    <a:pt x="1540264" y="659009"/>
                    <a:pt x="1514085" y="586296"/>
                  </a:cubicBezTo>
                  <a:cubicBezTo>
                    <a:pt x="1368157" y="586296"/>
                    <a:pt x="1222041" y="586296"/>
                    <a:pt x="1074860" y="586296"/>
                  </a:cubicBezTo>
                  <a:cubicBezTo>
                    <a:pt x="1074860" y="727903"/>
                    <a:pt x="1074860" y="868006"/>
                    <a:pt x="1074860" y="1010365"/>
                  </a:cubicBezTo>
                  <a:close/>
                  <a:moveTo>
                    <a:pt x="1076300" y="1061972"/>
                  </a:moveTo>
                  <a:cubicBezTo>
                    <a:pt x="1071979" y="1088464"/>
                    <a:pt x="1073043" y="1470821"/>
                    <a:pt x="1077177" y="1486541"/>
                  </a:cubicBezTo>
                  <a:cubicBezTo>
                    <a:pt x="1223042" y="1486541"/>
                    <a:pt x="1369096" y="1486541"/>
                    <a:pt x="1514711" y="1486541"/>
                  </a:cubicBezTo>
                  <a:cubicBezTo>
                    <a:pt x="1542018" y="1397231"/>
                    <a:pt x="1566882" y="1106690"/>
                    <a:pt x="1554982" y="1061972"/>
                  </a:cubicBezTo>
                  <a:cubicBezTo>
                    <a:pt x="1395839" y="1061972"/>
                    <a:pt x="1236571" y="1061972"/>
                    <a:pt x="1076300" y="1061972"/>
                  </a:cubicBezTo>
                  <a:close/>
                  <a:moveTo>
                    <a:pt x="489142" y="1010427"/>
                  </a:moveTo>
                  <a:cubicBezTo>
                    <a:pt x="488015" y="867442"/>
                    <a:pt x="502984" y="726901"/>
                    <a:pt x="530228" y="586108"/>
                  </a:cubicBezTo>
                  <a:cubicBezTo>
                    <a:pt x="405531" y="586108"/>
                    <a:pt x="282526" y="586108"/>
                    <a:pt x="158894" y="586108"/>
                  </a:cubicBezTo>
                  <a:cubicBezTo>
                    <a:pt x="90690" y="719197"/>
                    <a:pt x="54051" y="859802"/>
                    <a:pt x="50919" y="1010427"/>
                  </a:cubicBezTo>
                  <a:cubicBezTo>
                    <a:pt x="197912" y="1010427"/>
                    <a:pt x="342087" y="1010427"/>
                    <a:pt x="489142" y="1010427"/>
                  </a:cubicBezTo>
                  <a:close/>
                  <a:moveTo>
                    <a:pt x="51859" y="1062285"/>
                  </a:moveTo>
                  <a:cubicBezTo>
                    <a:pt x="51546" y="1068423"/>
                    <a:pt x="50982" y="1071805"/>
                    <a:pt x="51233" y="1075124"/>
                  </a:cubicBezTo>
                  <a:cubicBezTo>
                    <a:pt x="52423" y="1094226"/>
                    <a:pt x="53362" y="1113391"/>
                    <a:pt x="55053" y="1132431"/>
                  </a:cubicBezTo>
                  <a:cubicBezTo>
                    <a:pt x="65825" y="1252430"/>
                    <a:pt x="99270" y="1365916"/>
                    <a:pt x="152506" y="1473890"/>
                  </a:cubicBezTo>
                  <a:cubicBezTo>
                    <a:pt x="157892" y="1484788"/>
                    <a:pt x="164405" y="1488295"/>
                    <a:pt x="176180" y="1488295"/>
                  </a:cubicBezTo>
                  <a:cubicBezTo>
                    <a:pt x="289165" y="1487919"/>
                    <a:pt x="402149" y="1488107"/>
                    <a:pt x="515134" y="1487982"/>
                  </a:cubicBezTo>
                  <a:cubicBezTo>
                    <a:pt x="519581" y="1487982"/>
                    <a:pt x="524028" y="1486730"/>
                    <a:pt x="530165" y="1485853"/>
                  </a:cubicBezTo>
                  <a:cubicBezTo>
                    <a:pt x="502796" y="1345373"/>
                    <a:pt x="488266" y="1204894"/>
                    <a:pt x="488955" y="1062285"/>
                  </a:cubicBezTo>
                  <a:cubicBezTo>
                    <a:pt x="341899" y="1062285"/>
                    <a:pt x="197724" y="1062285"/>
                    <a:pt x="51859" y="1062285"/>
                  </a:cubicBezTo>
                  <a:close/>
                  <a:moveTo>
                    <a:pt x="1609032" y="1008861"/>
                  </a:moveTo>
                  <a:cubicBezTo>
                    <a:pt x="1634711" y="1013371"/>
                    <a:pt x="2006045" y="1012431"/>
                    <a:pt x="2021639" y="1007922"/>
                  </a:cubicBezTo>
                  <a:cubicBezTo>
                    <a:pt x="2017819" y="858737"/>
                    <a:pt x="1981994" y="717756"/>
                    <a:pt x="1913540" y="586108"/>
                  </a:cubicBezTo>
                  <a:cubicBezTo>
                    <a:pt x="1797235" y="586108"/>
                    <a:pt x="1683124" y="586108"/>
                    <a:pt x="1566757" y="586108"/>
                  </a:cubicBezTo>
                  <a:cubicBezTo>
                    <a:pt x="1594815" y="726963"/>
                    <a:pt x="1607779" y="867630"/>
                    <a:pt x="1609032" y="1008861"/>
                  </a:cubicBezTo>
                  <a:close/>
                  <a:moveTo>
                    <a:pt x="2021702" y="1064352"/>
                  </a:moveTo>
                  <a:cubicBezTo>
                    <a:pt x="2001723" y="1059717"/>
                    <a:pt x="1627884" y="1059905"/>
                    <a:pt x="1608969" y="1064665"/>
                  </a:cubicBezTo>
                  <a:cubicBezTo>
                    <a:pt x="1607842" y="1205770"/>
                    <a:pt x="1594564" y="1346375"/>
                    <a:pt x="1567007" y="1485289"/>
                  </a:cubicBezTo>
                  <a:cubicBezTo>
                    <a:pt x="1571454" y="1486667"/>
                    <a:pt x="1573333" y="1487731"/>
                    <a:pt x="1575274" y="1487731"/>
                  </a:cubicBezTo>
                  <a:cubicBezTo>
                    <a:pt x="1684125" y="1487919"/>
                    <a:pt x="1793039" y="1487857"/>
                    <a:pt x="1901891" y="1488233"/>
                  </a:cubicBezTo>
                  <a:cubicBezTo>
                    <a:pt x="1911222" y="1488233"/>
                    <a:pt x="1914980" y="1483473"/>
                    <a:pt x="1918613" y="1476208"/>
                  </a:cubicBezTo>
                  <a:cubicBezTo>
                    <a:pt x="1975356" y="1362847"/>
                    <a:pt x="2008988" y="1243098"/>
                    <a:pt x="2019072" y="1116773"/>
                  </a:cubicBezTo>
                  <a:cubicBezTo>
                    <a:pt x="2020512" y="1099237"/>
                    <a:pt x="2020888" y="1081575"/>
                    <a:pt x="2021702" y="1064352"/>
                  </a:cubicBezTo>
                  <a:close/>
                  <a:moveTo>
                    <a:pt x="1023064" y="50558"/>
                  </a:moveTo>
                  <a:cubicBezTo>
                    <a:pt x="1012668" y="51247"/>
                    <a:pt x="1004463" y="51247"/>
                    <a:pt x="996447" y="52499"/>
                  </a:cubicBezTo>
                  <a:cubicBezTo>
                    <a:pt x="947157" y="60265"/>
                    <a:pt x="901374" y="77739"/>
                    <a:pt x="859099" y="104106"/>
                  </a:cubicBezTo>
                  <a:cubicBezTo>
                    <a:pt x="801229" y="140244"/>
                    <a:pt x="755133" y="188469"/>
                    <a:pt x="716991" y="244523"/>
                  </a:cubicBezTo>
                  <a:cubicBezTo>
                    <a:pt x="659747" y="328698"/>
                    <a:pt x="622545" y="421641"/>
                    <a:pt x="596866" y="519657"/>
                  </a:cubicBezTo>
                  <a:cubicBezTo>
                    <a:pt x="595739" y="523979"/>
                    <a:pt x="595614" y="528551"/>
                    <a:pt x="595050" y="532998"/>
                  </a:cubicBezTo>
                  <a:cubicBezTo>
                    <a:pt x="627806" y="537068"/>
                    <a:pt x="1007908" y="535503"/>
                    <a:pt x="1023064" y="531244"/>
                  </a:cubicBezTo>
                  <a:cubicBezTo>
                    <a:pt x="1023064" y="372226"/>
                    <a:pt x="1023064" y="212958"/>
                    <a:pt x="1023064" y="50558"/>
                  </a:cubicBezTo>
                  <a:close/>
                  <a:moveTo>
                    <a:pt x="1022814" y="1541280"/>
                  </a:moveTo>
                  <a:cubicBezTo>
                    <a:pt x="1005904" y="1537021"/>
                    <a:pt x="615969" y="1536332"/>
                    <a:pt x="594424" y="1540466"/>
                  </a:cubicBezTo>
                  <a:cubicBezTo>
                    <a:pt x="595927" y="1547042"/>
                    <a:pt x="596741" y="1553869"/>
                    <a:pt x="598933" y="1560195"/>
                  </a:cubicBezTo>
                  <a:cubicBezTo>
                    <a:pt x="615217" y="1607355"/>
                    <a:pt x="629935" y="1655267"/>
                    <a:pt x="648724" y="1701425"/>
                  </a:cubicBezTo>
                  <a:cubicBezTo>
                    <a:pt x="677284" y="1771697"/>
                    <a:pt x="716428" y="1836018"/>
                    <a:pt x="768160" y="1891884"/>
                  </a:cubicBezTo>
                  <a:cubicBezTo>
                    <a:pt x="833045" y="1961904"/>
                    <a:pt x="910706" y="2008814"/>
                    <a:pt x="1007031" y="2020651"/>
                  </a:cubicBezTo>
                  <a:cubicBezTo>
                    <a:pt x="1012041" y="2021278"/>
                    <a:pt x="1017240" y="2020714"/>
                    <a:pt x="1022814" y="2020714"/>
                  </a:cubicBezTo>
                  <a:cubicBezTo>
                    <a:pt x="1022814" y="1859629"/>
                    <a:pt x="1022814" y="1700298"/>
                    <a:pt x="1022814" y="1541280"/>
                  </a:cubicBezTo>
                  <a:close/>
                  <a:moveTo>
                    <a:pt x="1502122" y="533687"/>
                  </a:moveTo>
                  <a:cubicBezTo>
                    <a:pt x="1500745" y="526296"/>
                    <a:pt x="1500369" y="520847"/>
                    <a:pt x="1498678" y="515900"/>
                  </a:cubicBezTo>
                  <a:cubicBezTo>
                    <a:pt x="1482832" y="469303"/>
                    <a:pt x="1468866" y="421954"/>
                    <a:pt x="1450390" y="376422"/>
                  </a:cubicBezTo>
                  <a:cubicBezTo>
                    <a:pt x="1419576" y="300389"/>
                    <a:pt x="1377739" y="230745"/>
                    <a:pt x="1320119" y="171434"/>
                  </a:cubicBezTo>
                  <a:cubicBezTo>
                    <a:pt x="1266508" y="116194"/>
                    <a:pt x="1203940" y="76048"/>
                    <a:pt x="1128283" y="58324"/>
                  </a:cubicBezTo>
                  <a:cubicBezTo>
                    <a:pt x="1111248" y="54315"/>
                    <a:pt x="1094087" y="49430"/>
                    <a:pt x="1076488" y="52061"/>
                  </a:cubicBezTo>
                  <a:cubicBezTo>
                    <a:pt x="1072229" y="74044"/>
                    <a:pt x="1072793" y="516526"/>
                    <a:pt x="1077052" y="533749"/>
                  </a:cubicBezTo>
                  <a:cubicBezTo>
                    <a:pt x="1217656" y="533687"/>
                    <a:pt x="1358386" y="533687"/>
                    <a:pt x="1502122" y="533687"/>
                  </a:cubicBezTo>
                  <a:close/>
                  <a:moveTo>
                    <a:pt x="1076300" y="1538838"/>
                  </a:moveTo>
                  <a:cubicBezTo>
                    <a:pt x="1071728" y="1566458"/>
                    <a:pt x="1072918" y="2005620"/>
                    <a:pt x="1077427" y="2020651"/>
                  </a:cubicBezTo>
                  <a:cubicBezTo>
                    <a:pt x="1101478" y="2020964"/>
                    <a:pt x="1124713" y="2015453"/>
                    <a:pt x="1147573" y="2008564"/>
                  </a:cubicBezTo>
                  <a:cubicBezTo>
                    <a:pt x="1231748" y="1983136"/>
                    <a:pt x="1298011" y="1932030"/>
                    <a:pt x="1352311" y="1864264"/>
                  </a:cubicBezTo>
                  <a:cubicBezTo>
                    <a:pt x="1426528" y="1771759"/>
                    <a:pt x="1469555" y="1664348"/>
                    <a:pt x="1500494" y="1551364"/>
                  </a:cubicBezTo>
                  <a:cubicBezTo>
                    <a:pt x="1501496" y="1547794"/>
                    <a:pt x="1500619" y="1543723"/>
                    <a:pt x="1500619" y="1538900"/>
                  </a:cubicBezTo>
                  <a:cubicBezTo>
                    <a:pt x="1358762" y="1538838"/>
                    <a:pt x="1218032" y="1538838"/>
                    <a:pt x="1076300" y="1538838"/>
                  </a:cubicBezTo>
                  <a:close/>
                  <a:moveTo>
                    <a:pt x="188768" y="1539088"/>
                  </a:moveTo>
                  <a:cubicBezTo>
                    <a:pt x="258413" y="1655956"/>
                    <a:pt x="345594" y="1751279"/>
                    <a:pt x="451377" y="1829441"/>
                  </a:cubicBezTo>
                  <a:cubicBezTo>
                    <a:pt x="557284" y="1907666"/>
                    <a:pt x="674214" y="1962656"/>
                    <a:pt x="802794" y="1992530"/>
                  </a:cubicBezTo>
                  <a:cubicBezTo>
                    <a:pt x="800039" y="1988084"/>
                    <a:pt x="796531" y="1984952"/>
                    <a:pt x="792836" y="1982071"/>
                  </a:cubicBezTo>
                  <a:cubicBezTo>
                    <a:pt x="762461" y="1958334"/>
                    <a:pt x="735467" y="1931278"/>
                    <a:pt x="711041" y="1901529"/>
                  </a:cubicBezTo>
                  <a:cubicBezTo>
                    <a:pt x="644340" y="1820423"/>
                    <a:pt x="600624" y="1727354"/>
                    <a:pt x="568307" y="1628336"/>
                  </a:cubicBezTo>
                  <a:cubicBezTo>
                    <a:pt x="558787" y="1599150"/>
                    <a:pt x="550583" y="1569589"/>
                    <a:pt x="541439" y="1539151"/>
                  </a:cubicBezTo>
                  <a:cubicBezTo>
                    <a:pt x="425072" y="1539088"/>
                    <a:pt x="309018" y="1539088"/>
                    <a:pt x="188768" y="1539088"/>
                  </a:cubicBezTo>
                  <a:close/>
                  <a:moveTo>
                    <a:pt x="1885356" y="534188"/>
                  </a:moveTo>
                  <a:cubicBezTo>
                    <a:pt x="1746818" y="309972"/>
                    <a:pt x="1555358" y="162415"/>
                    <a:pt x="1306090" y="87447"/>
                  </a:cubicBezTo>
                  <a:cubicBezTo>
                    <a:pt x="1306340" y="90265"/>
                    <a:pt x="1306153" y="91017"/>
                    <a:pt x="1306466" y="91330"/>
                  </a:cubicBezTo>
                  <a:cubicBezTo>
                    <a:pt x="1308846" y="93772"/>
                    <a:pt x="1311163" y="96215"/>
                    <a:pt x="1313793" y="98407"/>
                  </a:cubicBezTo>
                  <a:cubicBezTo>
                    <a:pt x="1363334" y="139430"/>
                    <a:pt x="1403417" y="188532"/>
                    <a:pt x="1437300" y="243020"/>
                  </a:cubicBezTo>
                  <a:cubicBezTo>
                    <a:pt x="1488281" y="325128"/>
                    <a:pt x="1521976" y="414501"/>
                    <a:pt x="1547655" y="507257"/>
                  </a:cubicBezTo>
                  <a:cubicBezTo>
                    <a:pt x="1550160" y="516275"/>
                    <a:pt x="1553103" y="525231"/>
                    <a:pt x="1555859" y="534250"/>
                  </a:cubicBezTo>
                  <a:cubicBezTo>
                    <a:pt x="1664898" y="534188"/>
                    <a:pt x="1772309" y="534188"/>
                    <a:pt x="1885356" y="534188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2" name="图形 4"/>
            <p:cNvGrpSpPr/>
            <p:nvPr/>
          </p:nvGrpSpPr>
          <p:grpSpPr>
            <a:xfrm>
              <a:off x="10308669" y="437286"/>
              <a:ext cx="286717" cy="271398"/>
              <a:chOff x="7567305" y="-62"/>
              <a:chExt cx="1997151" cy="1890443"/>
            </a:xfrm>
            <a:solidFill>
              <a:schemeClr val="bg1"/>
            </a:solidFill>
          </p:grpSpPr>
          <p:sp>
            <p:nvSpPr>
              <p:cNvPr id="13" name="任意多边形: 形状 12"/>
              <p:cNvSpPr/>
              <p:nvPr/>
            </p:nvSpPr>
            <p:spPr>
              <a:xfrm>
                <a:off x="7879555" y="257308"/>
                <a:ext cx="1677359" cy="1443861"/>
              </a:xfrm>
              <a:custGeom>
                <a:avLst/>
                <a:gdLst>
                  <a:gd name="connsiteX0" fmla="*/ 76997 w 1677359"/>
                  <a:gd name="connsiteY0" fmla="*/ 1441722 h 1443861"/>
                  <a:gd name="connsiteX1" fmla="*/ 179210 w 1677359"/>
                  <a:gd name="connsiteY1" fmla="*/ 1393371 h 1443861"/>
                  <a:gd name="connsiteX2" fmla="*/ 189168 w 1677359"/>
                  <a:gd name="connsiteY2" fmla="*/ 1331681 h 1443861"/>
                  <a:gd name="connsiteX3" fmla="*/ 135368 w 1677359"/>
                  <a:gd name="connsiteY3" fmla="*/ 1260408 h 1443861"/>
                  <a:gd name="connsiteX4" fmla="*/ 372611 w 1677359"/>
                  <a:gd name="connsiteY4" fmla="*/ 190497 h 1443861"/>
                  <a:gd name="connsiteX5" fmla="*/ 418457 w 1677359"/>
                  <a:gd name="connsiteY5" fmla="*/ 190497 h 1443861"/>
                  <a:gd name="connsiteX6" fmla="*/ 712881 w 1677359"/>
                  <a:gd name="connsiteY6" fmla="*/ 700620 h 1443861"/>
                  <a:gd name="connsiteX7" fmla="*/ 712818 w 1677359"/>
                  <a:gd name="connsiteY7" fmla="*/ 827696 h 1443861"/>
                  <a:gd name="connsiteX8" fmla="*/ 765114 w 1677359"/>
                  <a:gd name="connsiteY8" fmla="*/ 858134 h 1443861"/>
                  <a:gd name="connsiteX9" fmla="*/ 844717 w 1677359"/>
                  <a:gd name="connsiteY9" fmla="*/ 839784 h 1443861"/>
                  <a:gd name="connsiteX10" fmla="*/ 861001 w 1677359"/>
                  <a:gd name="connsiteY10" fmla="*/ 853750 h 1443861"/>
                  <a:gd name="connsiteX11" fmla="*/ 1111960 w 1677359"/>
                  <a:gd name="connsiteY11" fmla="*/ 1078718 h 1443861"/>
                  <a:gd name="connsiteX12" fmla="*/ 1126929 w 1677359"/>
                  <a:gd name="connsiteY12" fmla="*/ 1108091 h 1443861"/>
                  <a:gd name="connsiteX13" fmla="*/ 1201083 w 1677359"/>
                  <a:gd name="connsiteY13" fmla="*/ 1191327 h 1443861"/>
                  <a:gd name="connsiteX14" fmla="*/ 1301416 w 1677359"/>
                  <a:gd name="connsiteY14" fmla="*/ 1150617 h 1443861"/>
                  <a:gd name="connsiteX15" fmla="*/ 1297470 w 1677359"/>
                  <a:gd name="connsiteY15" fmla="*/ 1040764 h 1443861"/>
                  <a:gd name="connsiteX16" fmla="*/ 1287262 w 1677359"/>
                  <a:gd name="connsiteY16" fmla="*/ 1027361 h 1443861"/>
                  <a:gd name="connsiteX17" fmla="*/ 1554567 w 1677359"/>
                  <a:gd name="connsiteY17" fmla="*/ 440391 h 1443861"/>
                  <a:gd name="connsiteX18" fmla="*/ 1572354 w 1677359"/>
                  <a:gd name="connsiteY18" fmla="*/ 441832 h 1443861"/>
                  <a:gd name="connsiteX19" fmla="*/ 1620266 w 1677359"/>
                  <a:gd name="connsiteY19" fmla="*/ 433752 h 1443861"/>
                  <a:gd name="connsiteX20" fmla="*/ 1666425 w 1677359"/>
                  <a:gd name="connsiteY20" fmla="*/ 302856 h 1443861"/>
                  <a:gd name="connsiteX21" fmla="*/ 1532459 w 1677359"/>
                  <a:gd name="connsiteY21" fmla="*/ 264589 h 1443861"/>
                  <a:gd name="connsiteX22" fmla="*/ 1502584 w 1677359"/>
                  <a:gd name="connsiteY22" fmla="*/ 400371 h 1443861"/>
                  <a:gd name="connsiteX23" fmla="*/ 1505340 w 1677359"/>
                  <a:gd name="connsiteY23" fmla="*/ 437135 h 1443861"/>
                  <a:gd name="connsiteX24" fmla="*/ 1254820 w 1677359"/>
                  <a:gd name="connsiteY24" fmla="*/ 986526 h 1443861"/>
                  <a:gd name="connsiteX25" fmla="*/ 1245550 w 1677359"/>
                  <a:gd name="connsiteY25" fmla="*/ 1005315 h 1443861"/>
                  <a:gd name="connsiteX26" fmla="*/ 1141835 w 1677359"/>
                  <a:gd name="connsiteY26" fmla="*/ 1043582 h 1443861"/>
                  <a:gd name="connsiteX27" fmla="*/ 873214 w 1677359"/>
                  <a:gd name="connsiteY27" fmla="*/ 802456 h 1443861"/>
                  <a:gd name="connsiteX28" fmla="*/ 854550 w 1677359"/>
                  <a:gd name="connsiteY28" fmla="*/ 699993 h 1443861"/>
                  <a:gd name="connsiteX29" fmla="*/ 751587 w 1677359"/>
                  <a:gd name="connsiteY29" fmla="*/ 674816 h 1443861"/>
                  <a:gd name="connsiteX30" fmla="*/ 457601 w 1677359"/>
                  <a:gd name="connsiteY30" fmla="*/ 165883 h 1443861"/>
                  <a:gd name="connsiteX31" fmla="*/ 468373 w 1677359"/>
                  <a:gd name="connsiteY31" fmla="*/ 151729 h 1443861"/>
                  <a:gd name="connsiteX32" fmla="*/ 454093 w 1677359"/>
                  <a:gd name="connsiteY32" fmla="*/ 23462 h 1443861"/>
                  <a:gd name="connsiteX33" fmla="*/ 325075 w 1677359"/>
                  <a:gd name="connsiteY33" fmla="*/ 26719 h 1443861"/>
                  <a:gd name="connsiteX34" fmla="*/ 317810 w 1677359"/>
                  <a:gd name="connsiteY34" fmla="*/ 155236 h 1443861"/>
                  <a:gd name="connsiteX35" fmla="*/ 325702 w 1677359"/>
                  <a:gd name="connsiteY35" fmla="*/ 188368 h 1443861"/>
                  <a:gd name="connsiteX36" fmla="*/ 109314 w 1677359"/>
                  <a:gd name="connsiteY36" fmla="*/ 1164521 h 1443861"/>
                  <a:gd name="connsiteX37" fmla="*/ 89586 w 1677359"/>
                  <a:gd name="connsiteY37" fmla="*/ 1251326 h 1443861"/>
                  <a:gd name="connsiteX38" fmla="*/ 25 w 1677359"/>
                  <a:gd name="connsiteY38" fmla="*/ 1349969 h 1443861"/>
                  <a:gd name="connsiteX39" fmla="*/ 76997 w 1677359"/>
                  <a:gd name="connsiteY39" fmla="*/ 1441722 h 1443861"/>
                  <a:gd name="connsiteX40" fmla="*/ 1580997 w 1677359"/>
                  <a:gd name="connsiteY40" fmla="*/ 299223 h 1443861"/>
                  <a:gd name="connsiteX41" fmla="*/ 1630037 w 1677359"/>
                  <a:gd name="connsiteY41" fmla="*/ 349077 h 1443861"/>
                  <a:gd name="connsiteX42" fmla="*/ 1579933 w 1677359"/>
                  <a:gd name="connsiteY42" fmla="*/ 395924 h 1443861"/>
                  <a:gd name="connsiteX43" fmla="*/ 1532521 w 1677359"/>
                  <a:gd name="connsiteY43" fmla="*/ 346947 h 1443861"/>
                  <a:gd name="connsiteX44" fmla="*/ 1580997 w 1677359"/>
                  <a:gd name="connsiteY44" fmla="*/ 299223 h 1443861"/>
                  <a:gd name="connsiteX45" fmla="*/ 1222502 w 1677359"/>
                  <a:gd name="connsiteY45" fmla="*/ 1049031 h 1443861"/>
                  <a:gd name="connsiteX46" fmla="*/ 1270101 w 1677359"/>
                  <a:gd name="connsiteY46" fmla="*/ 1097945 h 1443861"/>
                  <a:gd name="connsiteX47" fmla="*/ 1220748 w 1677359"/>
                  <a:gd name="connsiteY47" fmla="*/ 1146671 h 1443861"/>
                  <a:gd name="connsiteX48" fmla="*/ 1172649 w 1677359"/>
                  <a:gd name="connsiteY48" fmla="*/ 1098258 h 1443861"/>
                  <a:gd name="connsiteX49" fmla="*/ 1222502 w 1677359"/>
                  <a:gd name="connsiteY49" fmla="*/ 1049031 h 1443861"/>
                  <a:gd name="connsiteX50" fmla="*/ 784592 w 1677359"/>
                  <a:gd name="connsiteY50" fmla="*/ 716465 h 1443861"/>
                  <a:gd name="connsiteX51" fmla="*/ 833506 w 1677359"/>
                  <a:gd name="connsiteY51" fmla="*/ 766193 h 1443861"/>
                  <a:gd name="connsiteX52" fmla="*/ 784780 w 1677359"/>
                  <a:gd name="connsiteY52" fmla="*/ 813730 h 1443861"/>
                  <a:gd name="connsiteX53" fmla="*/ 736054 w 1677359"/>
                  <a:gd name="connsiteY53" fmla="*/ 766381 h 1443861"/>
                  <a:gd name="connsiteX54" fmla="*/ 784592 w 1677359"/>
                  <a:gd name="connsiteY54" fmla="*/ 716465 h 1443861"/>
                  <a:gd name="connsiteX55" fmla="*/ 390711 w 1677359"/>
                  <a:gd name="connsiteY55" fmla="*/ 46824 h 1443861"/>
                  <a:gd name="connsiteX56" fmla="*/ 439751 w 1677359"/>
                  <a:gd name="connsiteY56" fmla="*/ 96301 h 1443861"/>
                  <a:gd name="connsiteX57" fmla="*/ 391776 w 1677359"/>
                  <a:gd name="connsiteY57" fmla="*/ 144339 h 1443861"/>
                  <a:gd name="connsiteX58" fmla="*/ 342361 w 1677359"/>
                  <a:gd name="connsiteY58" fmla="*/ 95299 h 1443861"/>
                  <a:gd name="connsiteX59" fmla="*/ 390711 w 1677359"/>
                  <a:gd name="connsiteY59" fmla="*/ 46824 h 1443861"/>
                  <a:gd name="connsiteX60" fmla="*/ 96037 w 1677359"/>
                  <a:gd name="connsiteY60" fmla="*/ 1299802 h 1443861"/>
                  <a:gd name="connsiteX61" fmla="*/ 143886 w 1677359"/>
                  <a:gd name="connsiteY61" fmla="*/ 1348027 h 1443861"/>
                  <a:gd name="connsiteX62" fmla="*/ 94847 w 1677359"/>
                  <a:gd name="connsiteY62" fmla="*/ 1397067 h 1443861"/>
                  <a:gd name="connsiteX63" fmla="*/ 46496 w 1677359"/>
                  <a:gd name="connsiteY63" fmla="*/ 1348842 h 1443861"/>
                  <a:gd name="connsiteX64" fmla="*/ 96037 w 1677359"/>
                  <a:gd name="connsiteY64" fmla="*/ 1299802 h 1443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677359" h="1443861">
                    <a:moveTo>
                      <a:pt x="76997" y="1441722"/>
                    </a:moveTo>
                    <a:cubicBezTo>
                      <a:pt x="115703" y="1450866"/>
                      <a:pt x="159669" y="1429947"/>
                      <a:pt x="179210" y="1393371"/>
                    </a:cubicBezTo>
                    <a:cubicBezTo>
                      <a:pt x="189606" y="1373894"/>
                      <a:pt x="192863" y="1353226"/>
                      <a:pt x="189168" y="1331681"/>
                    </a:cubicBezTo>
                    <a:cubicBezTo>
                      <a:pt x="183594" y="1299113"/>
                      <a:pt x="162801" y="1277130"/>
                      <a:pt x="135368" y="1260408"/>
                    </a:cubicBezTo>
                    <a:cubicBezTo>
                      <a:pt x="214595" y="903040"/>
                      <a:pt x="293510" y="547113"/>
                      <a:pt x="372611" y="190497"/>
                    </a:cubicBezTo>
                    <a:cubicBezTo>
                      <a:pt x="388832" y="190497"/>
                      <a:pt x="403050" y="190497"/>
                      <a:pt x="418457" y="190497"/>
                    </a:cubicBezTo>
                    <a:cubicBezTo>
                      <a:pt x="516598" y="360538"/>
                      <a:pt x="615053" y="531142"/>
                      <a:pt x="712881" y="700620"/>
                    </a:cubicBezTo>
                    <a:cubicBezTo>
                      <a:pt x="682130" y="751538"/>
                      <a:pt x="682505" y="793563"/>
                      <a:pt x="712818" y="827696"/>
                    </a:cubicBezTo>
                    <a:cubicBezTo>
                      <a:pt x="726910" y="843542"/>
                      <a:pt x="744321" y="853688"/>
                      <a:pt x="765114" y="858134"/>
                    </a:cubicBezTo>
                    <a:cubicBezTo>
                      <a:pt x="794425" y="864460"/>
                      <a:pt x="820292" y="855504"/>
                      <a:pt x="844717" y="839784"/>
                    </a:cubicBezTo>
                    <a:cubicBezTo>
                      <a:pt x="850667" y="844857"/>
                      <a:pt x="855928" y="849178"/>
                      <a:pt x="861001" y="853750"/>
                    </a:cubicBezTo>
                    <a:cubicBezTo>
                      <a:pt x="944612" y="928781"/>
                      <a:pt x="1028098" y="1003937"/>
                      <a:pt x="1111960" y="1078718"/>
                    </a:cubicBezTo>
                    <a:cubicBezTo>
                      <a:pt x="1121167" y="1086985"/>
                      <a:pt x="1125739" y="1095315"/>
                      <a:pt x="1126929" y="1108091"/>
                    </a:cubicBezTo>
                    <a:cubicBezTo>
                      <a:pt x="1131000" y="1149740"/>
                      <a:pt x="1160686" y="1181932"/>
                      <a:pt x="1201083" y="1191327"/>
                    </a:cubicBezTo>
                    <a:cubicBezTo>
                      <a:pt x="1238786" y="1200095"/>
                      <a:pt x="1279997" y="1183373"/>
                      <a:pt x="1301416" y="1150617"/>
                    </a:cubicBezTo>
                    <a:cubicBezTo>
                      <a:pt x="1323212" y="1117235"/>
                      <a:pt x="1321709" y="1073832"/>
                      <a:pt x="1297470" y="1040764"/>
                    </a:cubicBezTo>
                    <a:cubicBezTo>
                      <a:pt x="1294277" y="1036442"/>
                      <a:pt x="1290957" y="1032183"/>
                      <a:pt x="1287262" y="1027361"/>
                    </a:cubicBezTo>
                    <a:cubicBezTo>
                      <a:pt x="1376448" y="831517"/>
                      <a:pt x="1465507" y="636048"/>
                      <a:pt x="1554567" y="440391"/>
                    </a:cubicBezTo>
                    <a:cubicBezTo>
                      <a:pt x="1561644" y="441018"/>
                      <a:pt x="1567156" y="442458"/>
                      <a:pt x="1572354" y="441832"/>
                    </a:cubicBezTo>
                    <a:cubicBezTo>
                      <a:pt x="1588450" y="439765"/>
                      <a:pt x="1605674" y="439828"/>
                      <a:pt x="1620266" y="433752"/>
                    </a:cubicBezTo>
                    <a:cubicBezTo>
                      <a:pt x="1671498" y="412396"/>
                      <a:pt x="1691853" y="352208"/>
                      <a:pt x="1666425" y="302856"/>
                    </a:cubicBezTo>
                    <a:cubicBezTo>
                      <a:pt x="1641123" y="253753"/>
                      <a:pt x="1580872" y="236530"/>
                      <a:pt x="1532459" y="264589"/>
                    </a:cubicBezTo>
                    <a:cubicBezTo>
                      <a:pt x="1485423" y="291833"/>
                      <a:pt x="1470643" y="355214"/>
                      <a:pt x="1502584" y="400371"/>
                    </a:cubicBezTo>
                    <a:cubicBezTo>
                      <a:pt x="1512041" y="413711"/>
                      <a:pt x="1511728" y="423231"/>
                      <a:pt x="1505340" y="437135"/>
                    </a:cubicBezTo>
                    <a:cubicBezTo>
                      <a:pt x="1421478" y="620077"/>
                      <a:pt x="1338243" y="803333"/>
                      <a:pt x="1254820" y="986526"/>
                    </a:cubicBezTo>
                    <a:cubicBezTo>
                      <a:pt x="1252001" y="992664"/>
                      <a:pt x="1248870" y="998614"/>
                      <a:pt x="1245550" y="1005315"/>
                    </a:cubicBezTo>
                    <a:cubicBezTo>
                      <a:pt x="1203150" y="996484"/>
                      <a:pt x="1169580" y="1011077"/>
                      <a:pt x="1141835" y="1043582"/>
                    </a:cubicBezTo>
                    <a:cubicBezTo>
                      <a:pt x="1051710" y="962664"/>
                      <a:pt x="962650" y="882748"/>
                      <a:pt x="873214" y="802456"/>
                    </a:cubicBezTo>
                    <a:cubicBezTo>
                      <a:pt x="886241" y="764064"/>
                      <a:pt x="881732" y="729429"/>
                      <a:pt x="854550" y="699993"/>
                    </a:cubicBezTo>
                    <a:cubicBezTo>
                      <a:pt x="826555" y="669680"/>
                      <a:pt x="791294" y="664419"/>
                      <a:pt x="751587" y="674816"/>
                    </a:cubicBezTo>
                    <a:cubicBezTo>
                      <a:pt x="653320" y="504712"/>
                      <a:pt x="555491" y="335298"/>
                      <a:pt x="457601" y="165883"/>
                    </a:cubicBezTo>
                    <a:cubicBezTo>
                      <a:pt x="461797" y="160372"/>
                      <a:pt x="465179" y="156113"/>
                      <a:pt x="468373" y="151729"/>
                    </a:cubicBezTo>
                    <a:cubicBezTo>
                      <a:pt x="497496" y="111270"/>
                      <a:pt x="491233" y="55466"/>
                      <a:pt x="454093" y="23462"/>
                    </a:cubicBezTo>
                    <a:cubicBezTo>
                      <a:pt x="416327" y="-9043"/>
                      <a:pt x="360210" y="-7602"/>
                      <a:pt x="325075" y="26719"/>
                    </a:cubicBezTo>
                    <a:cubicBezTo>
                      <a:pt x="289376" y="61604"/>
                      <a:pt x="285555" y="116781"/>
                      <a:pt x="317810" y="155236"/>
                    </a:cubicBezTo>
                    <a:cubicBezTo>
                      <a:pt x="326891" y="166071"/>
                      <a:pt x="328708" y="174965"/>
                      <a:pt x="325702" y="188368"/>
                    </a:cubicBezTo>
                    <a:cubicBezTo>
                      <a:pt x="253301" y="513669"/>
                      <a:pt x="181339" y="839095"/>
                      <a:pt x="109314" y="1164521"/>
                    </a:cubicBezTo>
                    <a:cubicBezTo>
                      <a:pt x="102801" y="1193832"/>
                      <a:pt x="96037" y="1223018"/>
                      <a:pt x="89586" y="1251326"/>
                    </a:cubicBezTo>
                    <a:cubicBezTo>
                      <a:pt x="28333" y="1269113"/>
                      <a:pt x="-977" y="1301869"/>
                      <a:pt x="25" y="1349969"/>
                    </a:cubicBezTo>
                    <a:cubicBezTo>
                      <a:pt x="901" y="1394749"/>
                      <a:pt x="31152" y="1430887"/>
                      <a:pt x="76997" y="1441722"/>
                    </a:cubicBezTo>
                    <a:close/>
                    <a:moveTo>
                      <a:pt x="1580997" y="299223"/>
                    </a:moveTo>
                    <a:cubicBezTo>
                      <a:pt x="1608805" y="299286"/>
                      <a:pt x="1631289" y="322083"/>
                      <a:pt x="1630037" y="349077"/>
                    </a:cubicBezTo>
                    <a:cubicBezTo>
                      <a:pt x="1628784" y="375882"/>
                      <a:pt x="1606801" y="396425"/>
                      <a:pt x="1579933" y="395924"/>
                    </a:cubicBezTo>
                    <a:cubicBezTo>
                      <a:pt x="1552751" y="395423"/>
                      <a:pt x="1532333" y="374316"/>
                      <a:pt x="1532521" y="346947"/>
                    </a:cubicBezTo>
                    <a:cubicBezTo>
                      <a:pt x="1532709" y="319703"/>
                      <a:pt x="1553565" y="299223"/>
                      <a:pt x="1580997" y="299223"/>
                    </a:cubicBezTo>
                    <a:close/>
                    <a:moveTo>
                      <a:pt x="1222502" y="1049031"/>
                    </a:moveTo>
                    <a:cubicBezTo>
                      <a:pt x="1248932" y="1049532"/>
                      <a:pt x="1270101" y="1071327"/>
                      <a:pt x="1270101" y="1097945"/>
                    </a:cubicBezTo>
                    <a:cubicBezTo>
                      <a:pt x="1270101" y="1125816"/>
                      <a:pt x="1248557" y="1147047"/>
                      <a:pt x="1220748" y="1146671"/>
                    </a:cubicBezTo>
                    <a:cubicBezTo>
                      <a:pt x="1194256" y="1146296"/>
                      <a:pt x="1172586" y="1124500"/>
                      <a:pt x="1172649" y="1098258"/>
                    </a:cubicBezTo>
                    <a:cubicBezTo>
                      <a:pt x="1172712" y="1071453"/>
                      <a:pt x="1195947" y="1048530"/>
                      <a:pt x="1222502" y="1049031"/>
                    </a:cubicBezTo>
                    <a:close/>
                    <a:moveTo>
                      <a:pt x="784592" y="716465"/>
                    </a:moveTo>
                    <a:cubicBezTo>
                      <a:pt x="811711" y="716402"/>
                      <a:pt x="833945" y="739012"/>
                      <a:pt x="833506" y="766193"/>
                    </a:cubicBezTo>
                    <a:cubicBezTo>
                      <a:pt x="833068" y="792623"/>
                      <a:pt x="811461" y="813730"/>
                      <a:pt x="784780" y="813730"/>
                    </a:cubicBezTo>
                    <a:cubicBezTo>
                      <a:pt x="757912" y="813792"/>
                      <a:pt x="736492" y="792936"/>
                      <a:pt x="736054" y="766381"/>
                    </a:cubicBezTo>
                    <a:cubicBezTo>
                      <a:pt x="735616" y="738761"/>
                      <a:pt x="757223" y="716528"/>
                      <a:pt x="784592" y="716465"/>
                    </a:cubicBezTo>
                    <a:close/>
                    <a:moveTo>
                      <a:pt x="390711" y="46824"/>
                    </a:moveTo>
                    <a:cubicBezTo>
                      <a:pt x="417768" y="46448"/>
                      <a:pt x="439876" y="68744"/>
                      <a:pt x="439751" y="96301"/>
                    </a:cubicBezTo>
                    <a:cubicBezTo>
                      <a:pt x="439625" y="123232"/>
                      <a:pt x="418770" y="144151"/>
                      <a:pt x="391776" y="144339"/>
                    </a:cubicBezTo>
                    <a:cubicBezTo>
                      <a:pt x="364282" y="144527"/>
                      <a:pt x="341985" y="122418"/>
                      <a:pt x="342361" y="95299"/>
                    </a:cubicBezTo>
                    <a:cubicBezTo>
                      <a:pt x="342674" y="69308"/>
                      <a:pt x="364720" y="47199"/>
                      <a:pt x="390711" y="46824"/>
                    </a:cubicBezTo>
                    <a:close/>
                    <a:moveTo>
                      <a:pt x="96037" y="1299802"/>
                    </a:moveTo>
                    <a:cubicBezTo>
                      <a:pt x="123030" y="1300115"/>
                      <a:pt x="143761" y="1321034"/>
                      <a:pt x="143886" y="1348027"/>
                    </a:cubicBezTo>
                    <a:cubicBezTo>
                      <a:pt x="144011" y="1375898"/>
                      <a:pt x="122529" y="1397380"/>
                      <a:pt x="94847" y="1397067"/>
                    </a:cubicBezTo>
                    <a:cubicBezTo>
                      <a:pt x="68417" y="1396754"/>
                      <a:pt x="46872" y="1375271"/>
                      <a:pt x="46496" y="1348842"/>
                    </a:cubicBezTo>
                    <a:cubicBezTo>
                      <a:pt x="46121" y="1321848"/>
                      <a:pt x="68730" y="1299426"/>
                      <a:pt x="96037" y="1299802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/>
              <p:cNvSpPr/>
              <p:nvPr/>
            </p:nvSpPr>
            <p:spPr>
              <a:xfrm>
                <a:off x="7567305" y="-62"/>
                <a:ext cx="1997151" cy="1890443"/>
              </a:xfrm>
              <a:custGeom>
                <a:avLst/>
                <a:gdLst>
                  <a:gd name="connsiteX0" fmla="*/ 1966651 w 1997151"/>
                  <a:gd name="connsiteY0" fmla="*/ 1843581 h 1890443"/>
                  <a:gd name="connsiteX1" fmla="*/ 203362 w 1997151"/>
                  <a:gd name="connsiteY1" fmla="*/ 1843581 h 1890443"/>
                  <a:gd name="connsiteX2" fmla="*/ 178685 w 1997151"/>
                  <a:gd name="connsiteY2" fmla="*/ 1843518 h 1890443"/>
                  <a:gd name="connsiteX3" fmla="*/ 108038 w 1997151"/>
                  <a:gd name="connsiteY3" fmla="*/ 1772370 h 1890443"/>
                  <a:gd name="connsiteX4" fmla="*/ 108038 w 1997151"/>
                  <a:gd name="connsiteY4" fmla="*/ 1665523 h 1890443"/>
                  <a:gd name="connsiteX5" fmla="*/ 110356 w 1997151"/>
                  <a:gd name="connsiteY5" fmla="*/ 1650617 h 1890443"/>
                  <a:gd name="connsiteX6" fmla="*/ 144113 w 1997151"/>
                  <a:gd name="connsiteY6" fmla="*/ 1650492 h 1890443"/>
                  <a:gd name="connsiteX7" fmla="*/ 171170 w 1997151"/>
                  <a:gd name="connsiteY7" fmla="*/ 1626004 h 1890443"/>
                  <a:gd name="connsiteX8" fmla="*/ 144051 w 1997151"/>
                  <a:gd name="connsiteY8" fmla="*/ 1604208 h 1890443"/>
                  <a:gd name="connsiteX9" fmla="*/ 109041 w 1997151"/>
                  <a:gd name="connsiteY9" fmla="*/ 1603081 h 1890443"/>
                  <a:gd name="connsiteX10" fmla="*/ 109041 w 1997151"/>
                  <a:gd name="connsiteY10" fmla="*/ 1364022 h 1890443"/>
                  <a:gd name="connsiteX11" fmla="*/ 127892 w 1997151"/>
                  <a:gd name="connsiteY11" fmla="*/ 1362456 h 1890443"/>
                  <a:gd name="connsiteX12" fmla="*/ 150439 w 1997151"/>
                  <a:gd name="connsiteY12" fmla="*/ 1361454 h 1890443"/>
                  <a:gd name="connsiteX13" fmla="*/ 171295 w 1997151"/>
                  <a:gd name="connsiteY13" fmla="*/ 1337655 h 1890443"/>
                  <a:gd name="connsiteX14" fmla="*/ 150126 w 1997151"/>
                  <a:gd name="connsiteY14" fmla="*/ 1316235 h 1890443"/>
                  <a:gd name="connsiteX15" fmla="*/ 127579 w 1997151"/>
                  <a:gd name="connsiteY15" fmla="*/ 1315358 h 1890443"/>
                  <a:gd name="connsiteX16" fmla="*/ 110418 w 1997151"/>
                  <a:gd name="connsiteY16" fmla="*/ 1313605 h 1890443"/>
                  <a:gd name="connsiteX17" fmla="*/ 111483 w 1997151"/>
                  <a:gd name="connsiteY17" fmla="*/ 1088449 h 1890443"/>
                  <a:gd name="connsiteX18" fmla="*/ 127516 w 1997151"/>
                  <a:gd name="connsiteY18" fmla="*/ 1087572 h 1890443"/>
                  <a:gd name="connsiteX19" fmla="*/ 143926 w 1997151"/>
                  <a:gd name="connsiteY19" fmla="*/ 1087447 h 1890443"/>
                  <a:gd name="connsiteX20" fmla="*/ 171170 w 1997151"/>
                  <a:gd name="connsiteY20" fmla="*/ 1063585 h 1890443"/>
                  <a:gd name="connsiteX21" fmla="*/ 144364 w 1997151"/>
                  <a:gd name="connsiteY21" fmla="*/ 1041226 h 1890443"/>
                  <a:gd name="connsiteX22" fmla="*/ 109291 w 1997151"/>
                  <a:gd name="connsiteY22" fmla="*/ 1040349 h 1890443"/>
                  <a:gd name="connsiteX23" fmla="*/ 109291 w 1997151"/>
                  <a:gd name="connsiteY23" fmla="*/ 825528 h 1890443"/>
                  <a:gd name="connsiteX24" fmla="*/ 132652 w 1997151"/>
                  <a:gd name="connsiteY24" fmla="*/ 825528 h 1890443"/>
                  <a:gd name="connsiteX25" fmla="*/ 151128 w 1997151"/>
                  <a:gd name="connsiteY25" fmla="*/ 825215 h 1890443"/>
                  <a:gd name="connsiteX26" fmla="*/ 171170 w 1997151"/>
                  <a:gd name="connsiteY26" fmla="*/ 805048 h 1890443"/>
                  <a:gd name="connsiteX27" fmla="*/ 155575 w 1997151"/>
                  <a:gd name="connsiteY27" fmla="*/ 781374 h 1890443"/>
                  <a:gd name="connsiteX28" fmla="*/ 135283 w 1997151"/>
                  <a:gd name="connsiteY28" fmla="*/ 779369 h 1890443"/>
                  <a:gd name="connsiteX29" fmla="*/ 109103 w 1997151"/>
                  <a:gd name="connsiteY29" fmla="*/ 778305 h 1890443"/>
                  <a:gd name="connsiteX30" fmla="*/ 109103 w 1997151"/>
                  <a:gd name="connsiteY30" fmla="*/ 558285 h 1890443"/>
                  <a:gd name="connsiteX31" fmla="*/ 124009 w 1997151"/>
                  <a:gd name="connsiteY31" fmla="*/ 556030 h 1890443"/>
                  <a:gd name="connsiteX32" fmla="*/ 150689 w 1997151"/>
                  <a:gd name="connsiteY32" fmla="*/ 554966 h 1890443"/>
                  <a:gd name="connsiteX33" fmla="*/ 171232 w 1997151"/>
                  <a:gd name="connsiteY33" fmla="*/ 533045 h 1890443"/>
                  <a:gd name="connsiteX34" fmla="*/ 151692 w 1997151"/>
                  <a:gd name="connsiteY34" fmla="*/ 510185 h 1890443"/>
                  <a:gd name="connsiteX35" fmla="*/ 131274 w 1997151"/>
                  <a:gd name="connsiteY35" fmla="*/ 508933 h 1890443"/>
                  <a:gd name="connsiteX36" fmla="*/ 109228 w 1997151"/>
                  <a:gd name="connsiteY36" fmla="*/ 507492 h 1890443"/>
                  <a:gd name="connsiteX37" fmla="*/ 109228 w 1997151"/>
                  <a:gd name="connsiteY37" fmla="*/ 287284 h 1890443"/>
                  <a:gd name="connsiteX38" fmla="*/ 128456 w 1997151"/>
                  <a:gd name="connsiteY38" fmla="*/ 286094 h 1890443"/>
                  <a:gd name="connsiteX39" fmla="*/ 146932 w 1997151"/>
                  <a:gd name="connsiteY39" fmla="*/ 285907 h 1890443"/>
                  <a:gd name="connsiteX40" fmla="*/ 171420 w 1997151"/>
                  <a:gd name="connsiteY40" fmla="*/ 263234 h 1890443"/>
                  <a:gd name="connsiteX41" fmla="*/ 147809 w 1997151"/>
                  <a:gd name="connsiteY41" fmla="*/ 240061 h 1890443"/>
                  <a:gd name="connsiteX42" fmla="*/ 125199 w 1997151"/>
                  <a:gd name="connsiteY42" fmla="*/ 239748 h 1890443"/>
                  <a:gd name="connsiteX43" fmla="*/ 107537 w 1997151"/>
                  <a:gd name="connsiteY43" fmla="*/ 237556 h 1890443"/>
                  <a:gd name="connsiteX44" fmla="*/ 107537 w 1997151"/>
                  <a:gd name="connsiteY44" fmla="*/ 0 h 1890443"/>
                  <a:gd name="connsiteX45" fmla="*/ 61504 w 1997151"/>
                  <a:gd name="connsiteY45" fmla="*/ 0 h 1890443"/>
                  <a:gd name="connsiteX46" fmla="*/ 61504 w 1997151"/>
                  <a:gd name="connsiteY46" fmla="*/ 60814 h 1890443"/>
                  <a:gd name="connsiteX47" fmla="*/ 61504 w 1997151"/>
                  <a:gd name="connsiteY47" fmla="*/ 120438 h 1890443"/>
                  <a:gd name="connsiteX48" fmla="*/ 61441 w 1997151"/>
                  <a:gd name="connsiteY48" fmla="*/ 180062 h 1890443"/>
                  <a:gd name="connsiteX49" fmla="*/ 60001 w 1997151"/>
                  <a:gd name="connsiteY49" fmla="*/ 239936 h 1890443"/>
                  <a:gd name="connsiteX50" fmla="*/ 27246 w 1997151"/>
                  <a:gd name="connsiteY50" fmla="*/ 240124 h 1890443"/>
                  <a:gd name="connsiteX51" fmla="*/ 9834 w 1997151"/>
                  <a:gd name="connsiteY51" fmla="*/ 244696 h 1890443"/>
                  <a:gd name="connsiteX52" fmla="*/ 753 w 1997151"/>
                  <a:gd name="connsiteY52" fmla="*/ 267869 h 1890443"/>
                  <a:gd name="connsiteX53" fmla="*/ 22987 w 1997151"/>
                  <a:gd name="connsiteY53" fmla="*/ 285781 h 1890443"/>
                  <a:gd name="connsiteX54" fmla="*/ 58686 w 1997151"/>
                  <a:gd name="connsiteY54" fmla="*/ 285969 h 1890443"/>
                  <a:gd name="connsiteX55" fmla="*/ 57997 w 1997151"/>
                  <a:gd name="connsiteY55" fmla="*/ 508056 h 1890443"/>
                  <a:gd name="connsiteX56" fmla="*/ 42026 w 1997151"/>
                  <a:gd name="connsiteY56" fmla="*/ 508995 h 1890443"/>
                  <a:gd name="connsiteX57" fmla="*/ 25617 w 1997151"/>
                  <a:gd name="connsiteY57" fmla="*/ 509308 h 1890443"/>
                  <a:gd name="connsiteX58" fmla="*/ 127 w 1997151"/>
                  <a:gd name="connsiteY58" fmla="*/ 533358 h 1890443"/>
                  <a:gd name="connsiteX59" fmla="*/ 25053 w 1997151"/>
                  <a:gd name="connsiteY59" fmla="*/ 555655 h 1890443"/>
                  <a:gd name="connsiteX60" fmla="*/ 43529 w 1997151"/>
                  <a:gd name="connsiteY60" fmla="*/ 556156 h 1890443"/>
                  <a:gd name="connsiteX61" fmla="*/ 60001 w 1997151"/>
                  <a:gd name="connsiteY61" fmla="*/ 558097 h 1890443"/>
                  <a:gd name="connsiteX62" fmla="*/ 60001 w 1997151"/>
                  <a:gd name="connsiteY62" fmla="*/ 779808 h 1890443"/>
                  <a:gd name="connsiteX63" fmla="*/ 21922 w 1997151"/>
                  <a:gd name="connsiteY63" fmla="*/ 779996 h 1890443"/>
                  <a:gd name="connsiteX64" fmla="*/ 314 w 1997151"/>
                  <a:gd name="connsiteY64" fmla="*/ 798847 h 1890443"/>
                  <a:gd name="connsiteX65" fmla="*/ 12402 w 1997151"/>
                  <a:gd name="connsiteY65" fmla="*/ 822897 h 1890443"/>
                  <a:gd name="connsiteX66" fmla="*/ 28310 w 1997151"/>
                  <a:gd name="connsiteY66" fmla="*/ 825590 h 1890443"/>
                  <a:gd name="connsiteX67" fmla="*/ 59813 w 1997151"/>
                  <a:gd name="connsiteY67" fmla="*/ 826405 h 1890443"/>
                  <a:gd name="connsiteX68" fmla="*/ 57684 w 1997151"/>
                  <a:gd name="connsiteY68" fmla="*/ 1041602 h 1890443"/>
                  <a:gd name="connsiteX69" fmla="*/ 25743 w 1997151"/>
                  <a:gd name="connsiteY69" fmla="*/ 1041915 h 1890443"/>
                  <a:gd name="connsiteX70" fmla="*/ 7267 w 1997151"/>
                  <a:gd name="connsiteY70" fmla="*/ 1048679 h 1890443"/>
                  <a:gd name="connsiteX71" fmla="*/ 1442 w 1997151"/>
                  <a:gd name="connsiteY71" fmla="*/ 1071038 h 1890443"/>
                  <a:gd name="connsiteX72" fmla="*/ 22861 w 1997151"/>
                  <a:gd name="connsiteY72" fmla="*/ 1087447 h 1890443"/>
                  <a:gd name="connsiteX73" fmla="*/ 60126 w 1997151"/>
                  <a:gd name="connsiteY73" fmla="*/ 1087572 h 1890443"/>
                  <a:gd name="connsiteX74" fmla="*/ 60126 w 1997151"/>
                  <a:gd name="connsiteY74" fmla="*/ 1313980 h 1890443"/>
                  <a:gd name="connsiteX75" fmla="*/ 42778 w 1997151"/>
                  <a:gd name="connsiteY75" fmla="*/ 1315609 h 1890443"/>
                  <a:gd name="connsiteX76" fmla="*/ 24302 w 1997151"/>
                  <a:gd name="connsiteY76" fmla="*/ 1316110 h 1890443"/>
                  <a:gd name="connsiteX77" fmla="*/ 1 w 1997151"/>
                  <a:gd name="connsiteY77" fmla="*/ 1338907 h 1890443"/>
                  <a:gd name="connsiteX78" fmla="*/ 23989 w 1997151"/>
                  <a:gd name="connsiteY78" fmla="*/ 1362206 h 1890443"/>
                  <a:gd name="connsiteX79" fmla="*/ 36327 w 1997151"/>
                  <a:gd name="connsiteY79" fmla="*/ 1362644 h 1890443"/>
                  <a:gd name="connsiteX80" fmla="*/ 60377 w 1997151"/>
                  <a:gd name="connsiteY80" fmla="*/ 1363959 h 1890443"/>
                  <a:gd name="connsiteX81" fmla="*/ 60377 w 1997151"/>
                  <a:gd name="connsiteY81" fmla="*/ 1604709 h 1890443"/>
                  <a:gd name="connsiteX82" fmla="*/ 20795 w 1997151"/>
                  <a:gd name="connsiteY82" fmla="*/ 1604897 h 1890443"/>
                  <a:gd name="connsiteX83" fmla="*/ 314 w 1997151"/>
                  <a:gd name="connsiteY83" fmla="*/ 1624688 h 1890443"/>
                  <a:gd name="connsiteX84" fmla="*/ 15972 w 1997151"/>
                  <a:gd name="connsiteY84" fmla="*/ 1648425 h 1890443"/>
                  <a:gd name="connsiteX85" fmla="*/ 36202 w 1997151"/>
                  <a:gd name="connsiteY85" fmla="*/ 1650805 h 1890443"/>
                  <a:gd name="connsiteX86" fmla="*/ 61567 w 1997151"/>
                  <a:gd name="connsiteY86" fmla="*/ 1651933 h 1890443"/>
                  <a:gd name="connsiteX87" fmla="*/ 61567 w 1997151"/>
                  <a:gd name="connsiteY87" fmla="*/ 1676421 h 1890443"/>
                  <a:gd name="connsiteX88" fmla="*/ 61755 w 1997151"/>
                  <a:gd name="connsiteY88" fmla="*/ 1777130 h 1890443"/>
                  <a:gd name="connsiteX89" fmla="*/ 137788 w 1997151"/>
                  <a:gd name="connsiteY89" fmla="*/ 1883413 h 1890443"/>
                  <a:gd name="connsiteX90" fmla="*/ 184197 w 1997151"/>
                  <a:gd name="connsiteY90" fmla="*/ 1890052 h 1890443"/>
                  <a:gd name="connsiteX91" fmla="*/ 420500 w 1997151"/>
                  <a:gd name="connsiteY91" fmla="*/ 1890366 h 1890443"/>
                  <a:gd name="connsiteX92" fmla="*/ 1967966 w 1997151"/>
                  <a:gd name="connsiteY92" fmla="*/ 1890366 h 1890443"/>
                  <a:gd name="connsiteX93" fmla="*/ 1997151 w 1997151"/>
                  <a:gd name="connsiteY93" fmla="*/ 1890366 h 1890443"/>
                  <a:gd name="connsiteX94" fmla="*/ 1997151 w 1997151"/>
                  <a:gd name="connsiteY94" fmla="*/ 1843769 h 1890443"/>
                  <a:gd name="connsiteX95" fmla="*/ 1966651 w 1997151"/>
                  <a:gd name="connsiteY95" fmla="*/ 1843581 h 189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1997151" h="1890443">
                    <a:moveTo>
                      <a:pt x="1966651" y="1843581"/>
                    </a:moveTo>
                    <a:cubicBezTo>
                      <a:pt x="1378867" y="1843581"/>
                      <a:pt x="791145" y="1843581"/>
                      <a:pt x="203362" y="1843581"/>
                    </a:cubicBezTo>
                    <a:cubicBezTo>
                      <a:pt x="195157" y="1843581"/>
                      <a:pt x="186890" y="1843706"/>
                      <a:pt x="178685" y="1843518"/>
                    </a:cubicBezTo>
                    <a:cubicBezTo>
                      <a:pt x="135032" y="1842516"/>
                      <a:pt x="108665" y="1816337"/>
                      <a:pt x="108038" y="1772370"/>
                    </a:cubicBezTo>
                    <a:cubicBezTo>
                      <a:pt x="107537" y="1736734"/>
                      <a:pt x="107851" y="1701097"/>
                      <a:pt x="108038" y="1665523"/>
                    </a:cubicBezTo>
                    <a:cubicBezTo>
                      <a:pt x="108038" y="1661014"/>
                      <a:pt x="109416" y="1656567"/>
                      <a:pt x="110356" y="1650617"/>
                    </a:cubicBezTo>
                    <a:cubicBezTo>
                      <a:pt x="122318" y="1650617"/>
                      <a:pt x="133216" y="1651056"/>
                      <a:pt x="144113" y="1650492"/>
                    </a:cubicBezTo>
                    <a:cubicBezTo>
                      <a:pt x="161211" y="1649615"/>
                      <a:pt x="171858" y="1639657"/>
                      <a:pt x="171170" y="1626004"/>
                    </a:cubicBezTo>
                    <a:cubicBezTo>
                      <a:pt x="170481" y="1612789"/>
                      <a:pt x="160710" y="1604897"/>
                      <a:pt x="144051" y="1604208"/>
                    </a:cubicBezTo>
                    <a:cubicBezTo>
                      <a:pt x="132652" y="1603770"/>
                      <a:pt x="121316" y="1603457"/>
                      <a:pt x="109041" y="1603081"/>
                    </a:cubicBezTo>
                    <a:cubicBezTo>
                      <a:pt x="109041" y="1522351"/>
                      <a:pt x="109041" y="1443938"/>
                      <a:pt x="109041" y="1364022"/>
                    </a:cubicBezTo>
                    <a:cubicBezTo>
                      <a:pt x="115992" y="1363458"/>
                      <a:pt x="121942" y="1362832"/>
                      <a:pt x="127892" y="1362456"/>
                    </a:cubicBezTo>
                    <a:cubicBezTo>
                      <a:pt x="135408" y="1362018"/>
                      <a:pt x="143049" y="1362644"/>
                      <a:pt x="150439" y="1361454"/>
                    </a:cubicBezTo>
                    <a:cubicBezTo>
                      <a:pt x="163779" y="1359325"/>
                      <a:pt x="172046" y="1349366"/>
                      <a:pt x="171295" y="1337655"/>
                    </a:cubicBezTo>
                    <a:cubicBezTo>
                      <a:pt x="170606" y="1326506"/>
                      <a:pt x="162464" y="1317863"/>
                      <a:pt x="150126" y="1316235"/>
                    </a:cubicBezTo>
                    <a:cubicBezTo>
                      <a:pt x="142673" y="1315296"/>
                      <a:pt x="135095" y="1315797"/>
                      <a:pt x="127579" y="1315358"/>
                    </a:cubicBezTo>
                    <a:cubicBezTo>
                      <a:pt x="121692" y="1314982"/>
                      <a:pt x="115804" y="1314168"/>
                      <a:pt x="110418" y="1313605"/>
                    </a:cubicBezTo>
                    <a:cubicBezTo>
                      <a:pt x="106159" y="1288239"/>
                      <a:pt x="107162" y="1103794"/>
                      <a:pt x="111483" y="1088449"/>
                    </a:cubicBezTo>
                    <a:cubicBezTo>
                      <a:pt x="116681" y="1088136"/>
                      <a:pt x="122067" y="1087760"/>
                      <a:pt x="127516" y="1087572"/>
                    </a:cubicBezTo>
                    <a:cubicBezTo>
                      <a:pt x="132965" y="1087385"/>
                      <a:pt x="138477" y="1087698"/>
                      <a:pt x="143926" y="1087447"/>
                    </a:cubicBezTo>
                    <a:cubicBezTo>
                      <a:pt x="161274" y="1086758"/>
                      <a:pt x="171921" y="1077426"/>
                      <a:pt x="171170" y="1063585"/>
                    </a:cubicBezTo>
                    <a:cubicBezTo>
                      <a:pt x="170606" y="1053627"/>
                      <a:pt x="163028" y="1040474"/>
                      <a:pt x="144364" y="1041226"/>
                    </a:cubicBezTo>
                    <a:cubicBezTo>
                      <a:pt x="132965" y="1041664"/>
                      <a:pt x="121567" y="1040725"/>
                      <a:pt x="109291" y="1040349"/>
                    </a:cubicBezTo>
                    <a:cubicBezTo>
                      <a:pt x="109291" y="968137"/>
                      <a:pt x="109291" y="897991"/>
                      <a:pt x="109291" y="825528"/>
                    </a:cubicBezTo>
                    <a:cubicBezTo>
                      <a:pt x="117997" y="825528"/>
                      <a:pt x="125324" y="825528"/>
                      <a:pt x="132652" y="825528"/>
                    </a:cubicBezTo>
                    <a:cubicBezTo>
                      <a:pt x="138790" y="825465"/>
                      <a:pt x="145053" y="825904"/>
                      <a:pt x="151128" y="825215"/>
                    </a:cubicBezTo>
                    <a:cubicBezTo>
                      <a:pt x="162025" y="823962"/>
                      <a:pt x="169980" y="815570"/>
                      <a:pt x="171170" y="805048"/>
                    </a:cubicBezTo>
                    <a:cubicBezTo>
                      <a:pt x="172360" y="794776"/>
                      <a:pt x="166159" y="784380"/>
                      <a:pt x="155575" y="781374"/>
                    </a:cubicBezTo>
                    <a:cubicBezTo>
                      <a:pt x="149124" y="779557"/>
                      <a:pt x="142109" y="779808"/>
                      <a:pt x="135283" y="779369"/>
                    </a:cubicBezTo>
                    <a:cubicBezTo>
                      <a:pt x="126702" y="778868"/>
                      <a:pt x="118059" y="778681"/>
                      <a:pt x="109103" y="778305"/>
                    </a:cubicBezTo>
                    <a:cubicBezTo>
                      <a:pt x="109103" y="703712"/>
                      <a:pt x="109103" y="631437"/>
                      <a:pt x="109103" y="558285"/>
                    </a:cubicBezTo>
                    <a:cubicBezTo>
                      <a:pt x="114802" y="557408"/>
                      <a:pt x="119374" y="556344"/>
                      <a:pt x="124009" y="556030"/>
                    </a:cubicBezTo>
                    <a:cubicBezTo>
                      <a:pt x="132903" y="555467"/>
                      <a:pt x="141859" y="556093"/>
                      <a:pt x="150689" y="554966"/>
                    </a:cubicBezTo>
                    <a:cubicBezTo>
                      <a:pt x="162965" y="553400"/>
                      <a:pt x="170919" y="544256"/>
                      <a:pt x="171232" y="533045"/>
                    </a:cubicBezTo>
                    <a:cubicBezTo>
                      <a:pt x="171545" y="521960"/>
                      <a:pt x="163842" y="512440"/>
                      <a:pt x="151692" y="510185"/>
                    </a:cubicBezTo>
                    <a:cubicBezTo>
                      <a:pt x="145053" y="508933"/>
                      <a:pt x="138038" y="509371"/>
                      <a:pt x="131274" y="508933"/>
                    </a:cubicBezTo>
                    <a:cubicBezTo>
                      <a:pt x="124072" y="508494"/>
                      <a:pt x="116807" y="507993"/>
                      <a:pt x="109228" y="507492"/>
                    </a:cubicBezTo>
                    <a:cubicBezTo>
                      <a:pt x="109228" y="433025"/>
                      <a:pt x="109228" y="360750"/>
                      <a:pt x="109228" y="287284"/>
                    </a:cubicBezTo>
                    <a:cubicBezTo>
                      <a:pt x="116431" y="286846"/>
                      <a:pt x="122443" y="286282"/>
                      <a:pt x="128456" y="286094"/>
                    </a:cubicBezTo>
                    <a:cubicBezTo>
                      <a:pt x="134593" y="285907"/>
                      <a:pt x="140794" y="286345"/>
                      <a:pt x="146932" y="285907"/>
                    </a:cubicBezTo>
                    <a:cubicBezTo>
                      <a:pt x="161525" y="284842"/>
                      <a:pt x="171044" y="275823"/>
                      <a:pt x="171420" y="263234"/>
                    </a:cubicBezTo>
                    <a:cubicBezTo>
                      <a:pt x="171796" y="250646"/>
                      <a:pt x="162401" y="241189"/>
                      <a:pt x="147809" y="240061"/>
                    </a:cubicBezTo>
                    <a:cubicBezTo>
                      <a:pt x="140293" y="239498"/>
                      <a:pt x="132715" y="240124"/>
                      <a:pt x="125199" y="239748"/>
                    </a:cubicBezTo>
                    <a:cubicBezTo>
                      <a:pt x="120001" y="239498"/>
                      <a:pt x="114802" y="238496"/>
                      <a:pt x="107537" y="237556"/>
                    </a:cubicBezTo>
                    <a:cubicBezTo>
                      <a:pt x="107537" y="157828"/>
                      <a:pt x="107537" y="79352"/>
                      <a:pt x="107537" y="0"/>
                    </a:cubicBezTo>
                    <a:cubicBezTo>
                      <a:pt x="91379" y="0"/>
                      <a:pt x="77600" y="0"/>
                      <a:pt x="61504" y="0"/>
                    </a:cubicBezTo>
                    <a:cubicBezTo>
                      <a:pt x="61504" y="21357"/>
                      <a:pt x="61504" y="41085"/>
                      <a:pt x="61504" y="60814"/>
                    </a:cubicBezTo>
                    <a:cubicBezTo>
                      <a:pt x="61504" y="80668"/>
                      <a:pt x="61504" y="100521"/>
                      <a:pt x="61504" y="120438"/>
                    </a:cubicBezTo>
                    <a:cubicBezTo>
                      <a:pt x="61504" y="140354"/>
                      <a:pt x="61755" y="160145"/>
                      <a:pt x="61441" y="180062"/>
                    </a:cubicBezTo>
                    <a:cubicBezTo>
                      <a:pt x="61128" y="199602"/>
                      <a:pt x="62944" y="219268"/>
                      <a:pt x="60001" y="239936"/>
                    </a:cubicBezTo>
                    <a:cubicBezTo>
                      <a:pt x="47663" y="239936"/>
                      <a:pt x="37392" y="239435"/>
                      <a:pt x="27246" y="240124"/>
                    </a:cubicBezTo>
                    <a:cubicBezTo>
                      <a:pt x="21296" y="240562"/>
                      <a:pt x="14782" y="241690"/>
                      <a:pt x="9834" y="244696"/>
                    </a:cubicBezTo>
                    <a:cubicBezTo>
                      <a:pt x="1567" y="249706"/>
                      <a:pt x="-1565" y="258099"/>
                      <a:pt x="753" y="267869"/>
                    </a:cubicBezTo>
                    <a:cubicBezTo>
                      <a:pt x="3195" y="278203"/>
                      <a:pt x="11087" y="285092"/>
                      <a:pt x="22987" y="285781"/>
                    </a:cubicBezTo>
                    <a:cubicBezTo>
                      <a:pt x="35074" y="286470"/>
                      <a:pt x="47225" y="285969"/>
                      <a:pt x="58686" y="285969"/>
                    </a:cubicBezTo>
                    <a:cubicBezTo>
                      <a:pt x="63133" y="311648"/>
                      <a:pt x="62318" y="492336"/>
                      <a:pt x="57997" y="508056"/>
                    </a:cubicBezTo>
                    <a:cubicBezTo>
                      <a:pt x="52861" y="508369"/>
                      <a:pt x="47475" y="508807"/>
                      <a:pt x="42026" y="508995"/>
                    </a:cubicBezTo>
                    <a:cubicBezTo>
                      <a:pt x="36577" y="509183"/>
                      <a:pt x="31066" y="508807"/>
                      <a:pt x="25617" y="509308"/>
                    </a:cubicBezTo>
                    <a:cubicBezTo>
                      <a:pt x="9834" y="510749"/>
                      <a:pt x="-312" y="520456"/>
                      <a:pt x="127" y="533358"/>
                    </a:cubicBezTo>
                    <a:cubicBezTo>
                      <a:pt x="565" y="545696"/>
                      <a:pt x="9897" y="554277"/>
                      <a:pt x="25053" y="555655"/>
                    </a:cubicBezTo>
                    <a:cubicBezTo>
                      <a:pt x="31191" y="556218"/>
                      <a:pt x="37392" y="555717"/>
                      <a:pt x="43529" y="556156"/>
                    </a:cubicBezTo>
                    <a:cubicBezTo>
                      <a:pt x="48790" y="556469"/>
                      <a:pt x="54051" y="557346"/>
                      <a:pt x="60001" y="558097"/>
                    </a:cubicBezTo>
                    <a:cubicBezTo>
                      <a:pt x="60001" y="632063"/>
                      <a:pt x="60001" y="704902"/>
                      <a:pt x="60001" y="779808"/>
                    </a:cubicBezTo>
                    <a:cubicBezTo>
                      <a:pt x="46285" y="779808"/>
                      <a:pt x="34009" y="779056"/>
                      <a:pt x="21922" y="779996"/>
                    </a:cubicBezTo>
                    <a:cubicBezTo>
                      <a:pt x="10210" y="780935"/>
                      <a:pt x="2194" y="788827"/>
                      <a:pt x="314" y="798847"/>
                    </a:cubicBezTo>
                    <a:cubicBezTo>
                      <a:pt x="-1314" y="807741"/>
                      <a:pt x="3759" y="819140"/>
                      <a:pt x="12402" y="822897"/>
                    </a:cubicBezTo>
                    <a:cubicBezTo>
                      <a:pt x="17225" y="824964"/>
                      <a:pt x="22924" y="825277"/>
                      <a:pt x="28310" y="825590"/>
                    </a:cubicBezTo>
                    <a:cubicBezTo>
                      <a:pt x="38957" y="826154"/>
                      <a:pt x="49605" y="826154"/>
                      <a:pt x="59813" y="826405"/>
                    </a:cubicBezTo>
                    <a:cubicBezTo>
                      <a:pt x="63696" y="862668"/>
                      <a:pt x="62193" y="1025005"/>
                      <a:pt x="57684" y="1041602"/>
                    </a:cubicBezTo>
                    <a:cubicBezTo>
                      <a:pt x="47412" y="1041602"/>
                      <a:pt x="36452" y="1040850"/>
                      <a:pt x="25743" y="1041915"/>
                    </a:cubicBezTo>
                    <a:cubicBezTo>
                      <a:pt x="19354" y="1042541"/>
                      <a:pt x="12089" y="1044733"/>
                      <a:pt x="7267" y="1048679"/>
                    </a:cubicBezTo>
                    <a:cubicBezTo>
                      <a:pt x="690" y="1054003"/>
                      <a:pt x="-1815" y="1062207"/>
                      <a:pt x="1442" y="1071038"/>
                    </a:cubicBezTo>
                    <a:cubicBezTo>
                      <a:pt x="5137" y="1080996"/>
                      <a:pt x="12152" y="1087009"/>
                      <a:pt x="22861" y="1087447"/>
                    </a:cubicBezTo>
                    <a:cubicBezTo>
                      <a:pt x="34949" y="1087886"/>
                      <a:pt x="47099" y="1087572"/>
                      <a:pt x="60126" y="1087572"/>
                    </a:cubicBezTo>
                    <a:cubicBezTo>
                      <a:pt x="60126" y="1164607"/>
                      <a:pt x="60126" y="1238887"/>
                      <a:pt x="60126" y="1313980"/>
                    </a:cubicBezTo>
                    <a:cubicBezTo>
                      <a:pt x="53488" y="1314607"/>
                      <a:pt x="48164" y="1315296"/>
                      <a:pt x="42778" y="1315609"/>
                    </a:cubicBezTo>
                    <a:cubicBezTo>
                      <a:pt x="36640" y="1315922"/>
                      <a:pt x="30440" y="1315546"/>
                      <a:pt x="24302" y="1316110"/>
                    </a:cubicBezTo>
                    <a:cubicBezTo>
                      <a:pt x="9521" y="1317550"/>
                      <a:pt x="189" y="1326506"/>
                      <a:pt x="1" y="1338907"/>
                    </a:cubicBezTo>
                    <a:cubicBezTo>
                      <a:pt x="-124" y="1351183"/>
                      <a:pt x="9145" y="1360389"/>
                      <a:pt x="23989" y="1362206"/>
                    </a:cubicBezTo>
                    <a:cubicBezTo>
                      <a:pt x="28060" y="1362707"/>
                      <a:pt x="32193" y="1362456"/>
                      <a:pt x="36327" y="1362644"/>
                    </a:cubicBezTo>
                    <a:cubicBezTo>
                      <a:pt x="44218" y="1363020"/>
                      <a:pt x="52110" y="1363458"/>
                      <a:pt x="60377" y="1363959"/>
                    </a:cubicBezTo>
                    <a:cubicBezTo>
                      <a:pt x="60377" y="1444815"/>
                      <a:pt x="60377" y="1523290"/>
                      <a:pt x="60377" y="1604709"/>
                    </a:cubicBezTo>
                    <a:cubicBezTo>
                      <a:pt x="46473" y="1604709"/>
                      <a:pt x="33571" y="1604021"/>
                      <a:pt x="20795" y="1604897"/>
                    </a:cubicBezTo>
                    <a:cubicBezTo>
                      <a:pt x="9834" y="1605649"/>
                      <a:pt x="1755" y="1614354"/>
                      <a:pt x="314" y="1624688"/>
                    </a:cubicBezTo>
                    <a:cubicBezTo>
                      <a:pt x="-1001" y="1634396"/>
                      <a:pt x="5513" y="1645231"/>
                      <a:pt x="15972" y="1648425"/>
                    </a:cubicBezTo>
                    <a:cubicBezTo>
                      <a:pt x="22360" y="1650367"/>
                      <a:pt x="29375" y="1650367"/>
                      <a:pt x="36202" y="1650805"/>
                    </a:cubicBezTo>
                    <a:cubicBezTo>
                      <a:pt x="44093" y="1651369"/>
                      <a:pt x="52047" y="1651557"/>
                      <a:pt x="61567" y="1651933"/>
                    </a:cubicBezTo>
                    <a:cubicBezTo>
                      <a:pt x="61567" y="1661578"/>
                      <a:pt x="61567" y="1669031"/>
                      <a:pt x="61567" y="1676421"/>
                    </a:cubicBezTo>
                    <a:cubicBezTo>
                      <a:pt x="61567" y="1709991"/>
                      <a:pt x="61066" y="1743560"/>
                      <a:pt x="61755" y="1777130"/>
                    </a:cubicBezTo>
                    <a:cubicBezTo>
                      <a:pt x="62757" y="1827297"/>
                      <a:pt x="92256" y="1869134"/>
                      <a:pt x="137788" y="1883413"/>
                    </a:cubicBezTo>
                    <a:cubicBezTo>
                      <a:pt x="152506" y="1888048"/>
                      <a:pt x="168664" y="1889927"/>
                      <a:pt x="184197" y="1890052"/>
                    </a:cubicBezTo>
                    <a:cubicBezTo>
                      <a:pt x="262985" y="1890679"/>
                      <a:pt x="341774" y="1890366"/>
                      <a:pt x="420500" y="1890366"/>
                    </a:cubicBezTo>
                    <a:cubicBezTo>
                      <a:pt x="936322" y="1890366"/>
                      <a:pt x="1452144" y="1890366"/>
                      <a:pt x="1967966" y="1890366"/>
                    </a:cubicBezTo>
                    <a:cubicBezTo>
                      <a:pt x="1977297" y="1890366"/>
                      <a:pt x="1986692" y="1890366"/>
                      <a:pt x="1997151" y="1890366"/>
                    </a:cubicBezTo>
                    <a:cubicBezTo>
                      <a:pt x="1997151" y="1874019"/>
                      <a:pt x="1997151" y="1860616"/>
                      <a:pt x="1997151" y="1843769"/>
                    </a:cubicBezTo>
                    <a:cubicBezTo>
                      <a:pt x="1985627" y="1843581"/>
                      <a:pt x="1976170" y="1843581"/>
                      <a:pt x="1966651" y="1843581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图形 4"/>
            <p:cNvGrpSpPr/>
            <p:nvPr/>
          </p:nvGrpSpPr>
          <p:grpSpPr>
            <a:xfrm>
              <a:off x="11230320" y="409978"/>
              <a:ext cx="281024" cy="298706"/>
              <a:chOff x="7567004" y="2256821"/>
              <a:chExt cx="1957493" cy="2080656"/>
            </a:xfrm>
            <a:solidFill>
              <a:schemeClr val="bg1"/>
            </a:solidFill>
          </p:grpSpPr>
          <p:sp>
            <p:nvSpPr>
              <p:cNvPr id="16" name="任意多边形: 形状 15"/>
              <p:cNvSpPr/>
              <p:nvPr/>
            </p:nvSpPr>
            <p:spPr>
              <a:xfrm>
                <a:off x="7567004" y="2256821"/>
                <a:ext cx="1957493" cy="2080656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8367131" y="3342320"/>
                <a:ext cx="356623" cy="682226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378200" y="1544507"/>
            <a:ext cx="5372100" cy="707886"/>
            <a:chOff x="3378200" y="1544507"/>
            <a:chExt cx="5372100" cy="707886"/>
          </a:xfrm>
        </p:grpSpPr>
        <p:sp>
          <p:nvSpPr>
            <p:cNvPr id="20" name="文本框 19"/>
            <p:cNvSpPr txBox="1"/>
            <p:nvPr/>
          </p:nvSpPr>
          <p:spPr>
            <a:xfrm>
              <a:off x="4718050" y="1544507"/>
              <a:ext cx="2755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spc="300" dirty="0">
                  <a:solidFill>
                    <a:schemeClr val="accent5">
                      <a:lumMod val="75000"/>
                    </a:schemeClr>
                  </a:solidFill>
                  <a:cs typeface="+mn-ea"/>
                  <a:sym typeface="+mn-lt"/>
                </a:rPr>
                <a:t>20XX</a:t>
              </a:r>
              <a:endParaRPr lang="zh-CN" altLang="en-US" sz="4000" spc="300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33782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7200900" y="1898450"/>
              <a:ext cx="1549400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2269781" y="2467156"/>
            <a:ext cx="7652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chemeClr val="accent5">
                    <a:lumMod val="75000"/>
                  </a:schemeClr>
                </a:solidFill>
              </a:rPr>
              <a:t>感谢观看</a:t>
            </a:r>
            <a:endParaRPr lang="zh-CN" altLang="en-US" sz="7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580505" y="3584791"/>
            <a:ext cx="70309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spc="600" dirty="0"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THANKS FOR WATCHING</a:t>
            </a:r>
            <a:endParaRPr lang="en-US" altLang="zh-CN" sz="1200" spc="600" dirty="0"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4829173" y="4870580"/>
            <a:ext cx="2533649" cy="885825"/>
            <a:chOff x="1617469" y="5336200"/>
            <a:chExt cx="2533649" cy="885825"/>
          </a:xfrm>
        </p:grpSpPr>
        <p:grpSp>
          <p:nvGrpSpPr>
            <p:cNvPr id="32" name="组合 31"/>
            <p:cNvGrpSpPr/>
            <p:nvPr/>
          </p:nvGrpSpPr>
          <p:grpSpPr>
            <a:xfrm>
              <a:off x="1617469" y="5336200"/>
              <a:ext cx="2533649" cy="361950"/>
              <a:chOff x="1752060" y="4029914"/>
              <a:chExt cx="2533649" cy="361950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1752060" y="4029914"/>
                <a:ext cx="2533649" cy="361950"/>
                <a:chOff x="1628775" y="4029914"/>
                <a:chExt cx="2676524" cy="361950"/>
              </a:xfrm>
            </p:grpSpPr>
            <p:sp>
              <p:nvSpPr>
                <p:cNvPr id="46" name="矩形: 圆角 45"/>
                <p:cNvSpPr/>
                <p:nvPr/>
              </p:nvSpPr>
              <p:spPr>
                <a:xfrm>
                  <a:off x="1793754" y="4029914"/>
                  <a:ext cx="2511545" cy="3619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矩形: 圆角 46"/>
                <p:cNvSpPr/>
                <p:nvPr/>
              </p:nvSpPr>
              <p:spPr>
                <a:xfrm>
                  <a:off x="1628775" y="4029914"/>
                  <a:ext cx="552450" cy="3619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2" name="图形 4"/>
              <p:cNvGrpSpPr/>
              <p:nvPr/>
            </p:nvGrpSpPr>
            <p:grpSpPr>
              <a:xfrm>
                <a:off x="1905000" y="4075560"/>
                <a:ext cx="201061" cy="270657"/>
                <a:chOff x="6272974" y="1642396"/>
                <a:chExt cx="247650" cy="333373"/>
              </a:xfrm>
              <a:solidFill>
                <a:schemeClr val="bg1"/>
              </a:solidFill>
            </p:grpSpPr>
            <p:sp>
              <p:nvSpPr>
                <p:cNvPr id="44" name="任意多边形: 形状 43"/>
                <p:cNvSpPr/>
                <p:nvPr/>
              </p:nvSpPr>
              <p:spPr>
                <a:xfrm rot="-1356795">
                  <a:off x="6329931" y="1662936"/>
                  <a:ext cx="133537" cy="133537"/>
                </a:xfrm>
                <a:custGeom>
                  <a:avLst/>
                  <a:gdLst>
                    <a:gd name="connsiteX0" fmla="*/ 133537 w 133537"/>
                    <a:gd name="connsiteY0" fmla="*/ 66769 h 133537"/>
                    <a:gd name="connsiteX1" fmla="*/ 66769 w 133537"/>
                    <a:gd name="connsiteY1" fmla="*/ 133537 h 133537"/>
                    <a:gd name="connsiteX2" fmla="*/ 0 w 133537"/>
                    <a:gd name="connsiteY2" fmla="*/ 66769 h 133537"/>
                    <a:gd name="connsiteX3" fmla="*/ 66769 w 133537"/>
                    <a:gd name="connsiteY3" fmla="*/ 0 h 133537"/>
                    <a:gd name="connsiteX4" fmla="*/ 133537 w 133537"/>
                    <a:gd name="connsiteY4" fmla="*/ 66769 h 133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537" h="133537">
                      <a:moveTo>
                        <a:pt x="133537" y="66769"/>
                      </a:moveTo>
                      <a:cubicBezTo>
                        <a:pt x="133537" y="103644"/>
                        <a:pt x="103644" y="133537"/>
                        <a:pt x="66769" y="133537"/>
                      </a:cubicBezTo>
                      <a:cubicBezTo>
                        <a:pt x="29893" y="133537"/>
                        <a:pt x="0" y="103644"/>
                        <a:pt x="0" y="66769"/>
                      </a:cubicBezTo>
                      <a:cubicBezTo>
                        <a:pt x="0" y="29893"/>
                        <a:pt x="29893" y="0"/>
                        <a:pt x="66769" y="0"/>
                      </a:cubicBezTo>
                      <a:cubicBezTo>
                        <a:pt x="103644" y="0"/>
                        <a:pt x="133537" y="29893"/>
                        <a:pt x="133537" y="66769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1600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任意多边形: 形状 44"/>
                <p:cNvSpPr/>
                <p:nvPr/>
              </p:nvSpPr>
              <p:spPr>
                <a:xfrm>
                  <a:off x="6272974" y="1819465"/>
                  <a:ext cx="247650" cy="156305"/>
                </a:xfrm>
                <a:custGeom>
                  <a:avLst/>
                  <a:gdLst>
                    <a:gd name="connsiteX0" fmla="*/ 123825 w 247650"/>
                    <a:gd name="connsiteY0" fmla="*/ 0 h 156305"/>
                    <a:gd name="connsiteX1" fmla="*/ 123825 w 247650"/>
                    <a:gd name="connsiteY1" fmla="*/ 0 h 156305"/>
                    <a:gd name="connsiteX2" fmla="*/ 0 w 247650"/>
                    <a:gd name="connsiteY2" fmla="*/ 123825 h 156305"/>
                    <a:gd name="connsiteX3" fmla="*/ 0 w 247650"/>
                    <a:gd name="connsiteY3" fmla="*/ 123825 h 156305"/>
                    <a:gd name="connsiteX4" fmla="*/ 32480 w 247650"/>
                    <a:gd name="connsiteY4" fmla="*/ 156305 h 156305"/>
                    <a:gd name="connsiteX5" fmla="*/ 215170 w 247650"/>
                    <a:gd name="connsiteY5" fmla="*/ 156305 h 156305"/>
                    <a:gd name="connsiteX6" fmla="*/ 247650 w 247650"/>
                    <a:gd name="connsiteY6" fmla="*/ 123825 h 156305"/>
                    <a:gd name="connsiteX7" fmla="*/ 247650 w 247650"/>
                    <a:gd name="connsiteY7" fmla="*/ 123825 h 156305"/>
                    <a:gd name="connsiteX8" fmla="*/ 123825 w 247650"/>
                    <a:gd name="connsiteY8" fmla="*/ 0 h 156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7650" h="156305">
                      <a:moveTo>
                        <a:pt x="123825" y="0"/>
                      </a:moveTo>
                      <a:lnTo>
                        <a:pt x="123825" y="0"/>
                      </a:lnTo>
                      <a:cubicBezTo>
                        <a:pt x="55436" y="0"/>
                        <a:pt x="0" y="55435"/>
                        <a:pt x="0" y="123825"/>
                      </a:cubicBezTo>
                      <a:lnTo>
                        <a:pt x="0" y="123825"/>
                      </a:lnTo>
                      <a:cubicBezTo>
                        <a:pt x="0" y="141732"/>
                        <a:pt x="14573" y="156305"/>
                        <a:pt x="32480" y="156305"/>
                      </a:cubicBezTo>
                      <a:lnTo>
                        <a:pt x="215170" y="156305"/>
                      </a:lnTo>
                      <a:cubicBezTo>
                        <a:pt x="233077" y="156305"/>
                        <a:pt x="247650" y="141732"/>
                        <a:pt x="247650" y="123825"/>
                      </a:cubicBezTo>
                      <a:lnTo>
                        <a:pt x="247650" y="123825"/>
                      </a:lnTo>
                      <a:cubicBezTo>
                        <a:pt x="247650" y="55435"/>
                        <a:pt x="192215" y="0"/>
                        <a:pt x="123825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sz="16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3" name="文本框 42"/>
              <p:cNvSpPr txBox="1"/>
              <p:nvPr/>
            </p:nvSpPr>
            <p:spPr>
              <a:xfrm>
                <a:off x="2427960" y="4063438"/>
                <a:ext cx="167329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1400" spc="300" dirty="0">
                    <a:cs typeface="+mn-ea"/>
                    <a:sym typeface="+mn-lt"/>
                  </a:rPr>
                  <a:t>稻小壳</a:t>
                </a:r>
                <a:r>
                  <a:rPr lang="en-US" altLang="zh-CN" sz="1400" spc="300" dirty="0" err="1">
                    <a:cs typeface="+mn-ea"/>
                    <a:sym typeface="+mn-lt"/>
                  </a:rPr>
                  <a:t>Docer</a:t>
                </a:r>
                <a:endParaRPr lang="zh-CN" altLang="en-US" sz="1400" spc="3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1617469" y="5860075"/>
              <a:ext cx="2533649" cy="361950"/>
              <a:chOff x="1752060" y="4029914"/>
              <a:chExt cx="2533649" cy="361950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1752060" y="4029914"/>
                <a:ext cx="2533649" cy="361950"/>
                <a:chOff x="1628775" y="4029914"/>
                <a:chExt cx="2676524" cy="361950"/>
              </a:xfrm>
            </p:grpSpPr>
            <p:sp>
              <p:nvSpPr>
                <p:cNvPr id="39" name="矩形: 圆角 38"/>
                <p:cNvSpPr/>
                <p:nvPr/>
              </p:nvSpPr>
              <p:spPr>
                <a:xfrm>
                  <a:off x="1793754" y="4029914"/>
                  <a:ext cx="2511545" cy="3619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矩形: 圆角 39"/>
                <p:cNvSpPr/>
                <p:nvPr/>
              </p:nvSpPr>
              <p:spPr>
                <a:xfrm>
                  <a:off x="1628775" y="4029914"/>
                  <a:ext cx="552450" cy="36195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8" name="文本框 37"/>
              <p:cNvSpPr txBox="1"/>
              <p:nvPr/>
            </p:nvSpPr>
            <p:spPr>
              <a:xfrm>
                <a:off x="2427960" y="4063438"/>
                <a:ext cx="167329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400" spc="300" dirty="0">
                    <a:cs typeface="+mn-ea"/>
                    <a:sym typeface="+mn-lt"/>
                  </a:rPr>
                  <a:t>20XX.01.01</a:t>
                </a:r>
                <a:endParaRPr lang="zh-CN" altLang="en-US" sz="1400" spc="3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图形 4"/>
            <p:cNvGrpSpPr/>
            <p:nvPr/>
          </p:nvGrpSpPr>
          <p:grpSpPr>
            <a:xfrm>
              <a:off x="1782635" y="5909289"/>
              <a:ext cx="203609" cy="263521"/>
              <a:chOff x="6282499" y="4249863"/>
              <a:chExt cx="228695" cy="295989"/>
            </a:xfrm>
            <a:solidFill>
              <a:schemeClr val="bg1"/>
            </a:solidFill>
          </p:grpSpPr>
          <p:sp>
            <p:nvSpPr>
              <p:cNvPr id="35" name="任意多边形: 形状 34"/>
              <p:cNvSpPr/>
              <p:nvPr/>
            </p:nvSpPr>
            <p:spPr>
              <a:xfrm>
                <a:off x="6362700" y="4324539"/>
                <a:ext cx="68199" cy="68199"/>
              </a:xfrm>
              <a:custGeom>
                <a:avLst/>
                <a:gdLst>
                  <a:gd name="connsiteX0" fmla="*/ 34099 w 68199"/>
                  <a:gd name="connsiteY0" fmla="*/ 0 h 68199"/>
                  <a:gd name="connsiteX1" fmla="*/ 0 w 68199"/>
                  <a:gd name="connsiteY1" fmla="*/ 34100 h 68199"/>
                  <a:gd name="connsiteX2" fmla="*/ 34099 w 68199"/>
                  <a:gd name="connsiteY2" fmla="*/ 68199 h 68199"/>
                  <a:gd name="connsiteX3" fmla="*/ 68199 w 68199"/>
                  <a:gd name="connsiteY3" fmla="*/ 34100 h 68199"/>
                  <a:gd name="connsiteX4" fmla="*/ 34099 w 68199"/>
                  <a:gd name="connsiteY4" fmla="*/ 0 h 68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199" h="68199">
                    <a:moveTo>
                      <a:pt x="34099" y="0"/>
                    </a:moveTo>
                    <a:cubicBezTo>
                      <a:pt x="15335" y="0"/>
                      <a:pt x="0" y="15240"/>
                      <a:pt x="0" y="34100"/>
                    </a:cubicBezTo>
                    <a:cubicBezTo>
                      <a:pt x="0" y="52864"/>
                      <a:pt x="15240" y="68199"/>
                      <a:pt x="34099" y="68199"/>
                    </a:cubicBezTo>
                    <a:cubicBezTo>
                      <a:pt x="52864" y="68199"/>
                      <a:pt x="68199" y="52959"/>
                      <a:pt x="68199" y="34100"/>
                    </a:cubicBezTo>
                    <a:cubicBezTo>
                      <a:pt x="68199" y="15335"/>
                      <a:pt x="52959" y="0"/>
                      <a:pt x="34099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6282499" y="4249863"/>
                <a:ext cx="228695" cy="295989"/>
              </a:xfrm>
              <a:custGeom>
                <a:avLst/>
                <a:gdLst>
                  <a:gd name="connsiteX0" fmla="*/ 114300 w 228695"/>
                  <a:gd name="connsiteY0" fmla="*/ 0 h 295989"/>
                  <a:gd name="connsiteX1" fmla="*/ 0 w 228695"/>
                  <a:gd name="connsiteY1" fmla="*/ 114300 h 295989"/>
                  <a:gd name="connsiteX2" fmla="*/ 107633 w 228695"/>
                  <a:gd name="connsiteY2" fmla="*/ 292989 h 295989"/>
                  <a:gd name="connsiteX3" fmla="*/ 121063 w 228695"/>
                  <a:gd name="connsiteY3" fmla="*/ 292989 h 295989"/>
                  <a:gd name="connsiteX4" fmla="*/ 228695 w 228695"/>
                  <a:gd name="connsiteY4" fmla="*/ 114300 h 295989"/>
                  <a:gd name="connsiteX5" fmla="*/ 114300 w 228695"/>
                  <a:gd name="connsiteY5" fmla="*/ 0 h 295989"/>
                  <a:gd name="connsiteX6" fmla="*/ 114300 w 228695"/>
                  <a:gd name="connsiteY6" fmla="*/ 165259 h 295989"/>
                  <a:gd name="connsiteX7" fmla="*/ 57817 w 228695"/>
                  <a:gd name="connsiteY7" fmla="*/ 108776 h 295989"/>
                  <a:gd name="connsiteX8" fmla="*/ 114300 w 228695"/>
                  <a:gd name="connsiteY8" fmla="*/ 52292 h 295989"/>
                  <a:gd name="connsiteX9" fmla="*/ 170783 w 228695"/>
                  <a:gd name="connsiteY9" fmla="*/ 108776 h 295989"/>
                  <a:gd name="connsiteX10" fmla="*/ 114300 w 228695"/>
                  <a:gd name="connsiteY10" fmla="*/ 165259 h 295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28695" h="295989">
                    <a:moveTo>
                      <a:pt x="114300" y="0"/>
                    </a:moveTo>
                    <a:cubicBezTo>
                      <a:pt x="51149" y="0"/>
                      <a:pt x="0" y="51149"/>
                      <a:pt x="0" y="114300"/>
                    </a:cubicBezTo>
                    <a:cubicBezTo>
                      <a:pt x="0" y="168116"/>
                      <a:pt x="83058" y="265462"/>
                      <a:pt x="107633" y="292989"/>
                    </a:cubicBezTo>
                    <a:cubicBezTo>
                      <a:pt x="111252" y="296989"/>
                      <a:pt x="117443" y="296989"/>
                      <a:pt x="121063" y="292989"/>
                    </a:cubicBezTo>
                    <a:cubicBezTo>
                      <a:pt x="145542" y="265462"/>
                      <a:pt x="228695" y="168116"/>
                      <a:pt x="228695" y="114300"/>
                    </a:cubicBezTo>
                    <a:cubicBezTo>
                      <a:pt x="228600" y="51149"/>
                      <a:pt x="177451" y="0"/>
                      <a:pt x="114300" y="0"/>
                    </a:cubicBezTo>
                    <a:close/>
                    <a:moveTo>
                      <a:pt x="114300" y="165259"/>
                    </a:moveTo>
                    <a:cubicBezTo>
                      <a:pt x="83153" y="165259"/>
                      <a:pt x="57817" y="139922"/>
                      <a:pt x="57817" y="108776"/>
                    </a:cubicBezTo>
                    <a:cubicBezTo>
                      <a:pt x="57817" y="77629"/>
                      <a:pt x="83153" y="52292"/>
                      <a:pt x="114300" y="52292"/>
                    </a:cubicBezTo>
                    <a:cubicBezTo>
                      <a:pt x="145447" y="52292"/>
                      <a:pt x="170783" y="77629"/>
                      <a:pt x="170783" y="108776"/>
                    </a:cubicBezTo>
                    <a:cubicBezTo>
                      <a:pt x="170879" y="139922"/>
                      <a:pt x="145542" y="165259"/>
                      <a:pt x="114300" y="16525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sp>
        <p:nvSpPr>
          <p:cNvPr id="48" name="矩形: 圆角 47"/>
          <p:cNvSpPr/>
          <p:nvPr/>
        </p:nvSpPr>
        <p:spPr>
          <a:xfrm>
            <a:off x="3378200" y="4049913"/>
            <a:ext cx="5452320" cy="361950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文本框 52"/>
          <p:cNvSpPr txBox="1"/>
          <p:nvPr/>
        </p:nvSpPr>
        <p:spPr>
          <a:xfrm>
            <a:off x="3389084" y="4094778"/>
            <a:ext cx="54138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工作概括丨工作亮点丨岗位认知丨下步规划</a:t>
            </a:r>
            <a:endParaRPr lang="zh-CN" altLang="en-US" sz="14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雅酷黑 45W" panose="020B0404020202020204" pitchFamily="34" charset="-122"/>
              <a:ea typeface="汉仪雅酷黑 45W" panose="020B0404020202020204" pitchFamily="34" charset="-122"/>
              <a:cs typeface="+mn-ea"/>
              <a:sym typeface="+mn-lt"/>
            </a:endParaRPr>
          </a:p>
        </p:txBody>
      </p:sp>
      <p:grpSp>
        <p:nvGrpSpPr>
          <p:cNvPr id="49" name="图形 156"/>
          <p:cNvGrpSpPr/>
          <p:nvPr/>
        </p:nvGrpSpPr>
        <p:grpSpPr>
          <a:xfrm>
            <a:off x="3250169" y="2995470"/>
            <a:ext cx="505213" cy="713525"/>
            <a:chOff x="4737497" y="1518591"/>
            <a:chExt cx="2691442" cy="3801191"/>
          </a:xfrm>
        </p:grpSpPr>
        <p:sp>
          <p:nvSpPr>
            <p:cNvPr id="50" name="任意多边形: 形状 49"/>
            <p:cNvSpPr/>
            <p:nvPr/>
          </p:nvSpPr>
          <p:spPr>
            <a:xfrm>
              <a:off x="5837604" y="2857476"/>
              <a:ext cx="724619" cy="828136"/>
            </a:xfrm>
            <a:custGeom>
              <a:avLst/>
              <a:gdLst>
                <a:gd name="connsiteX0" fmla="*/ 153955 w 724618"/>
                <a:gd name="connsiteY0" fmla="*/ 632852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3086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2852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3086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6265599" y="2918703"/>
              <a:ext cx="724619" cy="828136"/>
            </a:xfrm>
            <a:custGeom>
              <a:avLst/>
              <a:gdLst>
                <a:gd name="connsiteX0" fmla="*/ 153955 w 724618"/>
                <a:gd name="connsiteY0" fmla="*/ 631859 h 828135"/>
                <a:gd name="connsiteX1" fmla="*/ 153955 w 724618"/>
                <a:gd name="connsiteY1" fmla="*/ 377470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70 h 828135"/>
                <a:gd name="connsiteX5" fmla="*/ 581949 w 724618"/>
                <a:gd name="connsiteY5" fmla="*/ 692094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1859"/>
                  </a:moveTo>
                  <a:lnTo>
                    <a:pt x="153955" y="377470"/>
                  </a:lnTo>
                  <a:cubicBezTo>
                    <a:pt x="153955" y="253761"/>
                    <a:pt x="249397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61"/>
                    <a:pt x="581949" y="377470"/>
                  </a:cubicBezTo>
                  <a:lnTo>
                    <a:pt x="581949" y="692094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6693593" y="2979932"/>
              <a:ext cx="724619" cy="828136"/>
            </a:xfrm>
            <a:custGeom>
              <a:avLst/>
              <a:gdLst>
                <a:gd name="connsiteX0" fmla="*/ 153955 w 724618"/>
                <a:gd name="connsiteY0" fmla="*/ 630866 h 828135"/>
                <a:gd name="connsiteX1" fmla="*/ 153955 w 724618"/>
                <a:gd name="connsiteY1" fmla="*/ 377467 h 828135"/>
                <a:gd name="connsiteX2" fmla="*/ 367952 w 724618"/>
                <a:gd name="connsiteY2" fmla="*/ 154169 h 828135"/>
                <a:gd name="connsiteX3" fmla="*/ 367952 w 724618"/>
                <a:gd name="connsiteY3" fmla="*/ 154169 h 828135"/>
                <a:gd name="connsiteX4" fmla="*/ 581949 w 724618"/>
                <a:gd name="connsiteY4" fmla="*/ 377467 h 828135"/>
                <a:gd name="connsiteX5" fmla="*/ 581949 w 724618"/>
                <a:gd name="connsiteY5" fmla="*/ 691088 h 8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618" h="828135">
                  <a:moveTo>
                    <a:pt x="153955" y="630866"/>
                  </a:moveTo>
                  <a:lnTo>
                    <a:pt x="153955" y="377467"/>
                  </a:lnTo>
                  <a:cubicBezTo>
                    <a:pt x="153955" y="253759"/>
                    <a:pt x="249398" y="154169"/>
                    <a:pt x="367952" y="154169"/>
                  </a:cubicBezTo>
                  <a:lnTo>
                    <a:pt x="367952" y="154169"/>
                  </a:lnTo>
                  <a:cubicBezTo>
                    <a:pt x="486506" y="154169"/>
                    <a:pt x="581949" y="253759"/>
                    <a:pt x="581949" y="377467"/>
                  </a:cubicBezTo>
                  <a:lnTo>
                    <a:pt x="581949" y="691088"/>
                  </a:lnTo>
                </a:path>
              </a:pathLst>
            </a:custGeom>
            <a:noFill/>
            <a:ln w="28575" cap="rnd">
              <a:solidFill>
                <a:srgbClr val="4D4D4D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4737497" y="1877842"/>
              <a:ext cx="2691442" cy="3441940"/>
            </a:xfrm>
            <a:custGeom>
              <a:avLst/>
              <a:gdLst>
                <a:gd name="connsiteX0" fmla="*/ 2538046 w 2691441"/>
                <a:gd name="connsiteY0" fmla="*/ 1793179 h 3441939"/>
                <a:gd name="connsiteX1" fmla="*/ 2551366 w 2691441"/>
                <a:gd name="connsiteY1" fmla="*/ 2444841 h 3441939"/>
                <a:gd name="connsiteX2" fmla="*/ 862560 w 2691441"/>
                <a:gd name="connsiteY2" fmla="*/ 2977427 h 3441939"/>
                <a:gd name="connsiteX3" fmla="*/ 588806 w 2691441"/>
                <a:gd name="connsiteY3" fmla="*/ 2559680 h 3441939"/>
                <a:gd name="connsiteX4" fmla="*/ 185099 w 2691441"/>
                <a:gd name="connsiteY4" fmla="*/ 1777642 h 3441939"/>
                <a:gd name="connsiteX5" fmla="*/ 258931 w 2691441"/>
                <a:gd name="connsiteY5" fmla="*/ 1477112 h 3441939"/>
                <a:gd name="connsiteX6" fmla="*/ 258931 w 2691441"/>
                <a:gd name="connsiteY6" fmla="*/ 1477112 h 3441939"/>
                <a:gd name="connsiteX7" fmla="*/ 555753 w 2691441"/>
                <a:gd name="connsiteY7" fmla="*/ 1563347 h 3441939"/>
                <a:gd name="connsiteX8" fmla="*/ 826069 w 2691441"/>
                <a:gd name="connsiteY8" fmla="*/ 2026275 h 3441939"/>
                <a:gd name="connsiteX9" fmla="*/ 826068 w 2691441"/>
                <a:gd name="connsiteY9" fmla="*/ 1484909 h 3441939"/>
                <a:gd name="connsiteX10" fmla="*/ 826068 w 2691441"/>
                <a:gd name="connsiteY10" fmla="*/ 377469 h 3441939"/>
                <a:gd name="connsiteX11" fmla="*/ 1040066 w 2691441"/>
                <a:gd name="connsiteY11" fmla="*/ 154169 h 3441939"/>
                <a:gd name="connsiteX12" fmla="*/ 1040066 w 2691441"/>
                <a:gd name="connsiteY12" fmla="*/ 154169 h 3441939"/>
                <a:gd name="connsiteX13" fmla="*/ 1254063 w 2691441"/>
                <a:gd name="connsiteY13" fmla="*/ 377469 h 3441939"/>
                <a:gd name="connsiteX14" fmla="*/ 1254063 w 2691441"/>
                <a:gd name="connsiteY14" fmla="*/ 1612483 h 344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1441" h="3441939">
                  <a:moveTo>
                    <a:pt x="2538046" y="1793179"/>
                  </a:moveTo>
                  <a:lnTo>
                    <a:pt x="2551366" y="2444841"/>
                  </a:lnTo>
                  <a:cubicBezTo>
                    <a:pt x="2569155" y="3315090"/>
                    <a:pt x="1435806" y="3563985"/>
                    <a:pt x="862560" y="2977427"/>
                  </a:cubicBezTo>
                  <a:cubicBezTo>
                    <a:pt x="731629" y="2843456"/>
                    <a:pt x="669991" y="2716948"/>
                    <a:pt x="588806" y="2559680"/>
                  </a:cubicBezTo>
                  <a:cubicBezTo>
                    <a:pt x="454237" y="2299000"/>
                    <a:pt x="185099" y="1777642"/>
                    <a:pt x="185099" y="1777642"/>
                  </a:cubicBezTo>
                  <a:cubicBezTo>
                    <a:pt x="123331" y="1670508"/>
                    <a:pt x="156261" y="1536472"/>
                    <a:pt x="258931" y="1477112"/>
                  </a:cubicBezTo>
                  <a:lnTo>
                    <a:pt x="258931" y="1477112"/>
                  </a:lnTo>
                  <a:cubicBezTo>
                    <a:pt x="361602" y="1417753"/>
                    <a:pt x="493985" y="1456213"/>
                    <a:pt x="555753" y="1563347"/>
                  </a:cubicBezTo>
                  <a:cubicBezTo>
                    <a:pt x="555753" y="1563347"/>
                    <a:pt x="826069" y="2044674"/>
                    <a:pt x="826069" y="2026275"/>
                  </a:cubicBezTo>
                  <a:lnTo>
                    <a:pt x="826068" y="1484909"/>
                  </a:lnTo>
                  <a:lnTo>
                    <a:pt x="826068" y="377469"/>
                  </a:lnTo>
                  <a:cubicBezTo>
                    <a:pt x="826068" y="253761"/>
                    <a:pt x="921511" y="154169"/>
                    <a:pt x="1040066" y="154169"/>
                  </a:cubicBezTo>
                  <a:lnTo>
                    <a:pt x="1040066" y="154169"/>
                  </a:lnTo>
                  <a:cubicBezTo>
                    <a:pt x="1158621" y="154169"/>
                    <a:pt x="1254063" y="253761"/>
                    <a:pt x="1254063" y="377469"/>
                  </a:cubicBezTo>
                  <a:lnTo>
                    <a:pt x="1254063" y="1612483"/>
                  </a:lnTo>
                </a:path>
              </a:pathLst>
            </a:custGeom>
            <a:noFill/>
            <a:ln w="28575" cap="flat">
              <a:solidFill>
                <a:srgbClr val="4D4D4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5061026" y="1518591"/>
              <a:ext cx="1423358" cy="931653"/>
            </a:xfrm>
            <a:custGeom>
              <a:avLst/>
              <a:gdLst>
                <a:gd name="connsiteX0" fmla="*/ 158701 w 1423358"/>
                <a:gd name="connsiteY0" fmla="*/ 787154 h 931652"/>
                <a:gd name="connsiteX1" fmla="*/ 154063 w 1423358"/>
                <a:gd name="connsiteY1" fmla="*/ 715235 h 931652"/>
                <a:gd name="connsiteX2" fmla="*/ 716536 w 1423358"/>
                <a:gd name="connsiteY2" fmla="*/ 154063 h 931652"/>
                <a:gd name="connsiteX3" fmla="*/ 1279009 w 1423358"/>
                <a:gd name="connsiteY3" fmla="*/ 715235 h 931652"/>
                <a:gd name="connsiteX4" fmla="*/ 1279009 w 1423358"/>
                <a:gd name="connsiteY4" fmla="*/ 715235 h 931652"/>
                <a:gd name="connsiteX5" fmla="*/ 1274371 w 1423358"/>
                <a:gd name="connsiteY5" fmla="*/ 787155 h 93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358" h="931652">
                  <a:moveTo>
                    <a:pt x="158701" y="787154"/>
                  </a:moveTo>
                  <a:cubicBezTo>
                    <a:pt x="155612" y="763305"/>
                    <a:pt x="154063" y="739282"/>
                    <a:pt x="154063" y="715235"/>
                  </a:cubicBezTo>
                  <a:cubicBezTo>
                    <a:pt x="154063" y="405308"/>
                    <a:pt x="405891" y="154063"/>
                    <a:pt x="716536" y="154063"/>
                  </a:cubicBezTo>
                  <a:cubicBezTo>
                    <a:pt x="1027181" y="154063"/>
                    <a:pt x="1279009" y="405308"/>
                    <a:pt x="1279009" y="715235"/>
                  </a:cubicBezTo>
                  <a:lnTo>
                    <a:pt x="1279009" y="715235"/>
                  </a:lnTo>
                  <a:cubicBezTo>
                    <a:pt x="1279009" y="739282"/>
                    <a:pt x="1277460" y="763305"/>
                    <a:pt x="1274371" y="787155"/>
                  </a:cubicBezTo>
                </a:path>
              </a:pathLst>
            </a:custGeom>
            <a:noFill/>
            <a:ln w="28575" cap="rnd">
              <a:solidFill>
                <a:srgbClr val="0573E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651565" y="3275026"/>
            <a:ext cx="3161665" cy="638810"/>
            <a:chOff x="1163" y="3615"/>
            <a:chExt cx="4979" cy="1006"/>
          </a:xfrm>
        </p:grpSpPr>
        <p:sp>
          <p:nvSpPr>
            <p:cNvPr id="31" name="文本框 30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</a:rPr>
                <a:t>中文｜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  <a:sym typeface="+mn-ea"/>
                </a:rPr>
                <a:t>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163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汉仪雅酷黑 </a:t>
              </a:r>
              <a:r>
                <a:rPr lang="en-US" altLang="zh-CN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45W</a:t>
              </a:r>
              <a:endParaRPr lang="zh-CN" altLang="en-US" sz="2000" dirty="0">
                <a:solidFill>
                  <a:srgbClr val="222222"/>
                </a:solidFill>
                <a:latin typeface="+mn-ea"/>
                <a:cs typeface="黑体" panose="02010609060101010101" charset="-122"/>
                <a:sym typeface="+mn-ea"/>
              </a:endParaRPr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 userDrawn="1"/>
        </p:nvGrpSpPr>
        <p:grpSpPr>
          <a:xfrm>
            <a:off x="651565" y="2341217"/>
            <a:ext cx="3161665" cy="640080"/>
            <a:chOff x="1022" y="3613"/>
            <a:chExt cx="4979" cy="1008"/>
          </a:xfrm>
        </p:grpSpPr>
        <p:sp>
          <p:nvSpPr>
            <p:cNvPr id="18" name="文本框 17"/>
            <p:cNvSpPr txBox="1"/>
            <p:nvPr/>
          </p:nvSpPr>
          <p:spPr>
            <a:xfrm>
              <a:off x="1051" y="3613"/>
              <a:ext cx="1702" cy="344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</a:rPr>
                <a:t>中文｜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  <a:sym typeface="+mn-ea"/>
                </a:rPr>
                <a:t>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22" y="3992"/>
              <a:ext cx="497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汉仪雅酷黑 </a:t>
              </a:r>
              <a:r>
                <a:rPr lang="en-US" altLang="zh-CN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75W</a:t>
              </a:r>
              <a:endParaRPr lang="zh-CN" altLang="en-US" sz="2000" dirty="0">
                <a:solidFill>
                  <a:srgbClr val="222222"/>
                </a:solidFill>
                <a:latin typeface="+mn-ea"/>
                <a:cs typeface="黑体" panose="02010609060101010101" charset="-122"/>
                <a:sym typeface="+mn-ea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182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0" y="546735"/>
            <a:ext cx="7324090" cy="467995"/>
            <a:chOff x="0" y="861"/>
            <a:chExt cx="11534" cy="737"/>
          </a:xfrm>
        </p:grpSpPr>
        <p:sp>
          <p:nvSpPr>
            <p:cNvPr id="12" name="矩形 11"/>
            <p:cNvSpPr/>
            <p:nvPr/>
          </p:nvSpPr>
          <p:spPr>
            <a:xfrm>
              <a:off x="0" y="861"/>
              <a:ext cx="170" cy="737"/>
            </a:xfrm>
            <a:prstGeom prst="rect">
              <a:avLst/>
            </a:prstGeom>
            <a:solidFill>
              <a:srgbClr val="FF28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" y="869"/>
              <a:ext cx="6631" cy="72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4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稻壳儿</a:t>
              </a:r>
              <a:r>
                <a:rPr lang="en-US" altLang="zh-CN" sz="24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PPT</a:t>
              </a:r>
              <a:r>
                <a:rPr lang="zh-CN" altLang="en-US" sz="24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模板使用说明</a:t>
              </a:r>
              <a:endParaRPr lang="zh-CN" altLang="en-US" sz="2400" b="1">
                <a:solidFill>
                  <a:srgbClr val="222222"/>
                </a:solidFill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474" y="1013"/>
              <a:ext cx="606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spc="100">
                  <a:solidFill>
                    <a:srgbClr val="222222">
                      <a:alpha val="60000"/>
                    </a:srgbClr>
                  </a:solidFill>
                  <a:uFillTx/>
                  <a:latin typeface="+mn-ea"/>
                  <a:cs typeface="黑体" panose="02010609060101010101" charset="-122"/>
                </a:rPr>
                <a:t>（本页为说明页，用户使用模板时可删除本页内容）</a:t>
              </a:r>
              <a:endParaRPr lang="zh-CN" altLang="en-US" sz="1200" spc="100">
                <a:solidFill>
                  <a:srgbClr val="222222">
                    <a:alpha val="60000"/>
                  </a:srgbClr>
                </a:solidFill>
                <a:uFillTx/>
                <a:latin typeface="+mn-ea"/>
                <a:cs typeface="黑体" panose="02010609060101010101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51565" y="4207565"/>
            <a:ext cx="3161665" cy="638810"/>
            <a:chOff x="1163" y="3615"/>
            <a:chExt cx="4979" cy="1006"/>
          </a:xfrm>
        </p:grpSpPr>
        <p:sp>
          <p:nvSpPr>
            <p:cNvPr id="49" name="文本框 48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</a:rPr>
                <a:t>英文｜字体名称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163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汉仪雅酷黑 </a:t>
              </a:r>
              <a:r>
                <a:rPr lang="en-US" altLang="zh-CN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45W</a:t>
              </a:r>
              <a:endParaRPr lang="zh-CN" altLang="en-US" sz="2000" dirty="0">
                <a:solidFill>
                  <a:srgbClr val="222222"/>
                </a:solidFill>
                <a:latin typeface="+mn-ea"/>
                <a:cs typeface="黑体" panose="02010609060101010101" charset="-122"/>
                <a:sym typeface="+mn-ea"/>
              </a:endParaRPr>
            </a:p>
          </p:txBody>
        </p:sp>
        <p:cxnSp>
          <p:nvCxnSpPr>
            <p:cNvPr id="54" name="直接连接符 53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文本框 55"/>
          <p:cNvSpPr txBox="1"/>
          <p:nvPr/>
        </p:nvSpPr>
        <p:spPr>
          <a:xfrm>
            <a:off x="631190" y="5476231"/>
            <a:ext cx="3298190" cy="561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700" dirty="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</a:rPr>
              <a:t>【说明】</a:t>
            </a:r>
            <a:endParaRPr lang="zh-CN" altLang="en-US" sz="700" dirty="0">
              <a:solidFill>
                <a:srgbClr val="222222">
                  <a:alpha val="60000"/>
                </a:srgbClr>
              </a:solidFill>
              <a:latin typeface="+mn-ea"/>
              <a:cs typeface="黑体" panose="02010609060101010101" charset="-122"/>
            </a:endParaRPr>
          </a:p>
          <a:p>
            <a:pPr marL="0" indent="0" algn="l" defTabSz="0" rtl="0" eaLnBrk="1" fontAlgn="auto" latinLnBrk="0" hangingPunct="1">
              <a:lnSpc>
                <a:spcPct val="150000"/>
              </a:lnSpc>
              <a:buNone/>
            </a:pPr>
            <a:r>
              <a:rPr sz="700" dirty="0" err="1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  <a:sym typeface="黑体" panose="02010609060101010101" charset="-122"/>
              </a:rPr>
              <a:t>模板中使用的字体</a:t>
            </a:r>
            <a:r>
              <a:rPr lang="zh-CN" altLang="en-US" sz="700" dirty="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  <a:sym typeface="+mn-ea"/>
              </a:rPr>
              <a:t>，</a:t>
            </a:r>
            <a:r>
              <a:rPr sz="700" dirty="0" err="1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  <a:sym typeface="黑体" panose="02010609060101010101" charset="-122"/>
              </a:rPr>
              <a:t>仅限于个人学习、研究或欣赏目的使用，如需商用请您自</a:t>
            </a:r>
            <a:r>
              <a:rPr lang="zh-CN" altLang="en-US" sz="700" dirty="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</a:rPr>
              <a:t>行向版权方购买、获取商用版权。</a:t>
            </a:r>
            <a:endParaRPr lang="zh-CN" altLang="en-US" sz="700" dirty="0">
              <a:solidFill>
                <a:srgbClr val="222222">
                  <a:alpha val="60000"/>
                </a:srgbClr>
              </a:solidFill>
              <a:latin typeface="+mn-ea"/>
              <a:cs typeface="黑体" panose="02010609060101010101" charset="-122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4179570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8001635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8291195" y="1403350"/>
            <a:ext cx="3253105" cy="4365625"/>
            <a:chOff x="13198" y="2210"/>
            <a:chExt cx="5123" cy="6875"/>
          </a:xfrm>
        </p:grpSpPr>
        <p:grpSp>
          <p:nvGrpSpPr>
            <p:cNvPr id="90" name="组合 89"/>
            <p:cNvGrpSpPr/>
            <p:nvPr/>
          </p:nvGrpSpPr>
          <p:grpSpPr>
            <a:xfrm>
              <a:off x="13198" y="2210"/>
              <a:ext cx="3253" cy="1016"/>
              <a:chOff x="1213" y="2210"/>
              <a:chExt cx="3253" cy="1016"/>
            </a:xfrm>
          </p:grpSpPr>
          <p:sp>
            <p:nvSpPr>
              <p:cNvPr id="91" name="文本框 90"/>
              <p:cNvSpPr txBox="1"/>
              <p:nvPr/>
            </p:nvSpPr>
            <p:spPr>
              <a:xfrm>
                <a:off x="1213" y="2210"/>
                <a:ext cx="1555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>
                    <a:solidFill>
                      <a:srgbClr val="FF2832"/>
                    </a:solidFill>
                    <a:latin typeface="+mn-ea"/>
                    <a:cs typeface="黑体" panose="02010609060101010101" charset="-122"/>
                  </a:rPr>
                  <a:t>03</a:t>
                </a:r>
                <a:endParaRPr lang="en-US" sz="3600" b="1">
                  <a:solidFill>
                    <a:srgbClr val="FF2832"/>
                  </a:solidFill>
                  <a:latin typeface="+mn-ea"/>
                  <a:cs typeface="黑体" panose="02010609060101010101" charset="-122"/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180" y="2404"/>
                <a:ext cx="228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rgbClr val="222222"/>
                    </a:solidFill>
                    <a:latin typeface="+mn-ea"/>
                    <a:cs typeface="黑体" panose="02010609060101010101" charset="-122"/>
                  </a:rPr>
                  <a:t>母版说明</a:t>
                </a:r>
                <a:endParaRPr lang="zh-CN" altLang="en-US" sz="2000" b="1">
                  <a:solidFill>
                    <a:srgbClr val="222222"/>
                  </a:solidFill>
                  <a:latin typeface="+mn-ea"/>
                  <a:cs typeface="黑体" panose="02010609060101010101" charset="-122"/>
                </a:endParaRPr>
              </a:p>
            </p:txBody>
          </p:sp>
        </p:grpSp>
        <p:sp>
          <p:nvSpPr>
            <p:cNvPr id="95" name="文本框 94"/>
            <p:cNvSpPr txBox="1"/>
            <p:nvPr/>
          </p:nvSpPr>
          <p:spPr>
            <a:xfrm>
              <a:off x="13233" y="3478"/>
              <a:ext cx="5088" cy="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ts val="13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  <a:sym typeface="+mn-ea"/>
                </a:rPr>
                <a:t>使用本套PPT模板时，若在操作界面鼠标不可选取的内容，可以在幻灯片母版中进行查看和编辑，具体操作如下：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  <a:sym typeface="+mn-ea"/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3199" y="4314"/>
              <a:ext cx="5088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1、点击【视图】</a:t>
              </a:r>
              <a:endParaRPr lang="zh-CN" altLang="en-US" sz="800" b="1">
                <a:solidFill>
                  <a:srgbClr val="222222"/>
                </a:solidFill>
                <a:latin typeface="+mn-ea"/>
                <a:cs typeface="黑体" panose="02010609060101010101" charset="-122"/>
                <a:sym typeface="+mn-ea"/>
              </a:endParaRP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2、选择【幻灯片母版】，即可查看母版内容</a:t>
              </a:r>
              <a:endParaRPr lang="zh-CN" altLang="en-US" sz="800" b="1">
                <a:solidFill>
                  <a:srgbClr val="222222"/>
                </a:solidFill>
                <a:latin typeface="+mn-ea"/>
                <a:cs typeface="黑体" panose="02010609060101010101" charset="-122"/>
                <a:sym typeface="+mn-ea"/>
              </a:endParaRP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3、查看/编辑完成后，点击【关闭】即可</a:t>
              </a:r>
              <a:endParaRPr lang="zh-CN" altLang="en-US" sz="800" b="1">
                <a:solidFill>
                  <a:srgbClr val="222222"/>
                </a:solidFill>
                <a:latin typeface="+mn-ea"/>
                <a:cs typeface="黑体" panose="02010609060101010101" charset="-122"/>
                <a:sym typeface="+mn-ea"/>
              </a:endParaRPr>
            </a:p>
          </p:txBody>
        </p:sp>
        <p:pic>
          <p:nvPicPr>
            <p:cNvPr id="105" name="图片 104" descr="母版说明配图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347" y="5578"/>
              <a:ext cx="4825" cy="3507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 userDrawn="1"/>
        </p:nvGrpSpPr>
        <p:grpSpPr>
          <a:xfrm>
            <a:off x="650875" y="1403350"/>
            <a:ext cx="1988820" cy="645160"/>
            <a:chOff x="1025" y="2210"/>
            <a:chExt cx="3132" cy="1016"/>
          </a:xfrm>
        </p:grpSpPr>
        <p:sp>
          <p:nvSpPr>
            <p:cNvPr id="17" name="文本框 16"/>
            <p:cNvSpPr txBox="1"/>
            <p:nvPr/>
          </p:nvSpPr>
          <p:spPr>
            <a:xfrm>
              <a:off x="1025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+mn-ea"/>
                  <a:cs typeface="黑体" panose="02010609060101010101" charset="-122"/>
                </a:rPr>
                <a:t>01</a:t>
              </a:r>
              <a:endParaRPr lang="en-US" sz="3600" b="1">
                <a:solidFill>
                  <a:srgbClr val="FF2832"/>
                </a:solidFill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87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字体说明</a:t>
              </a:r>
              <a:endParaRPr lang="zh-CN" altLang="en-US" sz="2000" b="1">
                <a:solidFill>
                  <a:srgbClr val="222222"/>
                </a:solidFill>
                <a:latin typeface="+mn-ea"/>
                <a:cs typeface="黑体" panose="02010609060101010101" charset="-122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4480560" y="1403350"/>
            <a:ext cx="2051685" cy="645160"/>
            <a:chOff x="7056" y="2210"/>
            <a:chExt cx="3231" cy="1016"/>
          </a:xfrm>
        </p:grpSpPr>
        <p:sp>
          <p:nvSpPr>
            <p:cNvPr id="63" name="文本框 62"/>
            <p:cNvSpPr txBox="1"/>
            <p:nvPr/>
          </p:nvSpPr>
          <p:spPr>
            <a:xfrm>
              <a:off x="7056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+mn-ea"/>
                  <a:cs typeface="黑体" panose="02010609060101010101" charset="-122"/>
                </a:rPr>
                <a:t>02</a:t>
              </a:r>
              <a:endParaRPr lang="en-US" sz="3600" b="1">
                <a:solidFill>
                  <a:srgbClr val="FF2832"/>
                </a:solidFill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00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素材说明</a:t>
              </a:r>
              <a:endParaRPr lang="zh-CN" altLang="en-US" sz="2000" b="1">
                <a:solidFill>
                  <a:srgbClr val="222222"/>
                </a:solidFill>
                <a:latin typeface="+mn-ea"/>
                <a:cs typeface="黑体" panose="02010609060101010101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480560" y="2251075"/>
            <a:ext cx="3230880" cy="715010"/>
            <a:chOff x="7197" y="3533"/>
            <a:chExt cx="5088" cy="1126"/>
          </a:xfrm>
        </p:grpSpPr>
        <p:sp>
          <p:nvSpPr>
            <p:cNvPr id="44" name="文本框 43"/>
            <p:cNvSpPr txBox="1"/>
            <p:nvPr/>
          </p:nvSpPr>
          <p:spPr>
            <a:xfrm>
              <a:off x="7197" y="3533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cs typeface="+mn-ea"/>
                  <a:sym typeface="+mn-lt"/>
                </a:rPr>
                <a:t>图片：</a:t>
              </a:r>
              <a:endParaRPr lang="zh-CN" altLang="en-US" sz="1000" b="1">
                <a:solidFill>
                  <a:srgbClr val="222222"/>
                </a:solidFill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7197" y="3977"/>
              <a:ext cx="5088" cy="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ts val="1400"/>
                </a:lnSpc>
              </a:pP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模板中使用的图片来源于【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pixabay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】 【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pexels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】 ，该图片具有CC0共享协议，您可在遵循CC0共享协议的情况下使用。</a:t>
              </a:r>
              <a:endParaRPr lang="zh-CN" altLang="en-US" sz="800" dirty="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480560" y="3404133"/>
            <a:ext cx="3230880" cy="680085"/>
            <a:chOff x="7197" y="4715"/>
            <a:chExt cx="5088" cy="1071"/>
          </a:xfrm>
        </p:grpSpPr>
        <p:sp>
          <p:nvSpPr>
            <p:cNvPr id="47" name="文本框 46"/>
            <p:cNvSpPr txBox="1"/>
            <p:nvPr/>
          </p:nvSpPr>
          <p:spPr>
            <a:xfrm>
              <a:off x="7197" y="4715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cs typeface="+mn-ea"/>
                  <a:sym typeface="+mn-lt"/>
                </a:rPr>
                <a:t>素材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：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7197" y="5101"/>
              <a:ext cx="5088" cy="6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ts val="1400"/>
                </a:lnSpc>
              </a:pP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模板中使用的素材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/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插画来源于【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pixabay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】 ，该素材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/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插画具有CC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0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共享协议，您可在遵循CC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0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共享协议的情况下使用。</a:t>
              </a:r>
              <a:endParaRPr lang="zh-CN" altLang="en-US" sz="800" dirty="0">
                <a:solidFill>
                  <a:srgbClr val="222222">
                    <a:alpha val="60000"/>
                  </a:srgb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bep4fux">
      <a:majorFont>
        <a:latin typeface="汉仪雅酷黑 75W"/>
        <a:ea typeface="汉仪雅酷黑 75W"/>
        <a:cs typeface=""/>
      </a:majorFont>
      <a:minorFont>
        <a:latin typeface="汉仪雅酷黑 75W"/>
        <a:ea typeface="汉仪雅酷黑 7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3030</Words>
  <Application>WPS 演示</Application>
  <PresentationFormat>宽屏</PresentationFormat>
  <Paragraphs>257</Paragraphs>
  <Slides>9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汉仪雅酷黑 45W</vt:lpstr>
      <vt:lpstr>黑体</vt:lpstr>
      <vt:lpstr>汉仪雅酷黑 75W</vt:lpstr>
      <vt:lpstr>等线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阿斌哥</cp:lastModifiedBy>
  <cp:revision>17</cp:revision>
  <dcterms:created xsi:type="dcterms:W3CDTF">2026-01-21T00:16:34Z</dcterms:created>
  <dcterms:modified xsi:type="dcterms:W3CDTF">2026-01-21T00:16:38Z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2052-12.1.0.24657</vt:lpwstr>
  </property>
  <property fmtid="{D5CDD505-2E9C-101B-9397-08002B2CF9AE}" pid="3" name="KSOTemplateUUID">
    <vt:lpwstr>v1.0_mb_X+tsPeWAtlhQsxKPtMphiQ==</vt:lpwstr>
  </property>
  <property fmtid="{D5CDD505-2E9C-101B-9397-08002B2CF9AE}" pid="4" name="ICV">
    <vt:lpwstr>4F1AB0F9484C4D8AA8D6699D337976E0_12</vt:lpwstr>
  </property>
</Properties>
</file>

<file path=docProps/thumbnail.jpeg>
</file>